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635" r:id="rId3"/>
    <p:sldId id="278" r:id="rId5"/>
    <p:sldId id="776" r:id="rId6"/>
    <p:sldId id="350" r:id="rId7"/>
    <p:sldId id="373" r:id="rId8"/>
    <p:sldId id="1071" r:id="rId9"/>
    <p:sldId id="330" r:id="rId10"/>
    <p:sldId id="364" r:id="rId11"/>
    <p:sldId id="365" r:id="rId12"/>
    <p:sldId id="331" r:id="rId13"/>
    <p:sldId id="366" r:id="rId14"/>
    <p:sldId id="367" r:id="rId15"/>
    <p:sldId id="368" r:id="rId16"/>
    <p:sldId id="369" r:id="rId17"/>
    <p:sldId id="1072" r:id="rId18"/>
    <p:sldId id="323" r:id="rId19"/>
    <p:sldId id="324" r:id="rId20"/>
    <p:sldId id="370" r:id="rId21"/>
    <p:sldId id="1073" r:id="rId22"/>
    <p:sldId id="371" r:id="rId23"/>
    <p:sldId id="326" r:id="rId24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6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78" autoAdjust="0"/>
    <p:restoredTop sz="94660"/>
  </p:normalViewPr>
  <p:slideViewPr>
    <p:cSldViewPr snapToGrid="0">
      <p:cViewPr varScale="1">
        <p:scale>
          <a:sx n="63" d="100"/>
          <a:sy n="63" d="100"/>
        </p:scale>
        <p:origin x="144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04036B20-6072-43A2-B73B-00FF8856E9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2039698C-FC8C-4FB7-904E-015ECDB2387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1AB42-F021-4B96-BA9D-756E44E36D8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06BE02B-2925-41E6-B646-BD348667138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06BE02B-2925-41E6-B646-BD348667138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06BE02B-2925-41E6-B646-BD348667138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06BE02B-2925-41E6-B646-BD348667138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06BE02B-2925-41E6-B646-BD348667138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1AB42-F021-4B96-BA9D-756E44E36D8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06BE02B-2925-41E6-B646-BD348667138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06BE02B-2925-41E6-B646-BD348667138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06BE02B-2925-41E6-B646-BD348667138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1AB42-F021-4B96-BA9D-756E44E36D8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1AB42-F021-4B96-BA9D-756E44E36D8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06BE02B-2925-41E6-B646-BD348667138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06BE02B-2925-41E6-B646-BD348667138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1AB42-F021-4B96-BA9D-756E44E36D8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06BE02B-2925-41E6-B646-BD348667138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06BE02B-2925-41E6-B646-BD348667138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1AB42-F021-4B96-BA9D-756E44E36D8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06BE02B-2925-41E6-B646-BD348667138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06BE02B-2925-41E6-B646-BD348667138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06BE02B-2925-41E6-B646-BD348667138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D5E5A-BBA1-41AF-85A8-92B157A114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1241-91FD-482A-BC2B-A00B2ACED7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300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D5E5A-BBA1-41AF-85A8-92B157A114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1241-91FD-482A-BC2B-A00B2ACED7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3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slow" advTm="300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32"/>
          <p:cNvPicPr>
            <a:picLocks noChangeAspect="1"/>
          </p:cNvPicPr>
          <p:nvPr/>
        </p:nvPicPr>
        <p:blipFill>
          <a:blip r:embed="rId1"/>
          <a:srcRect l="50595" t="32109" r="7421" b="901"/>
          <a:stretch>
            <a:fillRect/>
          </a:stretch>
        </p:blipFill>
        <p:spPr>
          <a:xfrm rot="16200000">
            <a:off x="2661098" y="-2678270"/>
            <a:ext cx="6877424" cy="12236127"/>
          </a:xfrm>
          <a:prstGeom prst="rect">
            <a:avLst/>
          </a:prstGeom>
        </p:spPr>
      </p:pic>
      <p:pic>
        <p:nvPicPr>
          <p:cNvPr id="3" name="图片 2" descr="未标题-32"/>
          <p:cNvPicPr>
            <a:picLocks noChangeAspect="1"/>
          </p:cNvPicPr>
          <p:nvPr/>
        </p:nvPicPr>
        <p:blipFill>
          <a:blip r:embed="rId1"/>
          <a:srcRect t="29586" r="74867" b="41676"/>
          <a:stretch>
            <a:fillRect/>
          </a:stretch>
        </p:blipFill>
        <p:spPr>
          <a:xfrm>
            <a:off x="795" y="4741376"/>
            <a:ext cx="2295861" cy="2116179"/>
          </a:xfrm>
          <a:prstGeom prst="rect">
            <a:avLst/>
          </a:prstGeom>
        </p:spPr>
      </p:pic>
      <p:pic>
        <p:nvPicPr>
          <p:cNvPr id="4" name="图片 3" descr="未标题-32"/>
          <p:cNvPicPr>
            <a:picLocks noChangeAspect="1"/>
          </p:cNvPicPr>
          <p:nvPr/>
        </p:nvPicPr>
        <p:blipFill>
          <a:blip r:embed="rId1"/>
          <a:srcRect l="78945" r="12201" b="94807"/>
          <a:stretch>
            <a:fillRect/>
          </a:stretch>
        </p:blipFill>
        <p:spPr>
          <a:xfrm>
            <a:off x="1389994" y="430922"/>
            <a:ext cx="1785387" cy="843805"/>
          </a:xfrm>
          <a:prstGeom prst="rect">
            <a:avLst/>
          </a:prstGeom>
        </p:spPr>
      </p:pic>
      <p:pic>
        <p:nvPicPr>
          <p:cNvPr id="5" name="图片 4" descr="未标题-32"/>
          <p:cNvPicPr>
            <a:picLocks noChangeAspect="1"/>
          </p:cNvPicPr>
          <p:nvPr/>
        </p:nvPicPr>
        <p:blipFill>
          <a:blip r:embed="rId1"/>
          <a:srcRect l="91417" t="11909" b="81551"/>
          <a:stretch>
            <a:fillRect/>
          </a:stretch>
        </p:blipFill>
        <p:spPr>
          <a:xfrm>
            <a:off x="6692188" y="446"/>
            <a:ext cx="1730785" cy="1062852"/>
          </a:xfrm>
          <a:prstGeom prst="rect">
            <a:avLst/>
          </a:prstGeom>
        </p:spPr>
      </p:pic>
      <p:sp>
        <p:nvSpPr>
          <p:cNvPr id="9" name="TextBox 30"/>
          <p:cNvSpPr txBox="1"/>
          <p:nvPr/>
        </p:nvSpPr>
        <p:spPr>
          <a:xfrm>
            <a:off x="2737567" y="3795870"/>
            <a:ext cx="4392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spc="-30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思源黑体 CN Medium" panose="020B0600000000000000" charset="-122"/>
                <a:sym typeface="+mn-lt"/>
              </a:rPr>
              <a:t>人教版一年级数学下册课件</a:t>
            </a:r>
            <a:endParaRPr lang="zh-CN" altLang="en-US" sz="2000" spc="-300">
              <a:solidFill>
                <a:schemeClr val="tx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思源黑体 CN Medium" panose="020B0600000000000000" charset="-122"/>
              <a:sym typeface="+mn-lt"/>
            </a:endParaRPr>
          </a:p>
        </p:txBody>
      </p:sp>
      <p:pic>
        <p:nvPicPr>
          <p:cNvPr id="8" name="快乐生活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2179037" y="430921"/>
            <a:ext cx="609521" cy="609521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175421" y="2006004"/>
            <a:ext cx="50834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第</a:t>
            </a:r>
            <a:r>
              <a:rPr lang="en-US" altLang="zh-CN" sz="3200"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4</a:t>
            </a:r>
            <a:r>
              <a:rPr lang="zh-CN" altLang="en-US" sz="3200"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单元  </a:t>
            </a:r>
            <a:r>
              <a:rPr lang="en-US" altLang="zh-CN" sz="3200"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100</a:t>
            </a:r>
            <a:r>
              <a:rPr lang="zh-CN" altLang="en-US" sz="3200"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以内数的认识</a:t>
            </a:r>
            <a:endParaRPr lang="zh-CN" altLang="en-US" sz="3200">
              <a:latin typeface="字魂70号-灵悦黑体" panose="00000500000000000000" pitchFamily="2" charset="-122"/>
              <a:ea typeface="字魂70号-灵悦黑体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171979" y="2884351"/>
            <a:ext cx="5385601" cy="911519"/>
            <a:chOff x="3463651" y="2996542"/>
            <a:chExt cx="5385601" cy="911519"/>
          </a:xfrm>
        </p:grpSpPr>
        <p:sp>
          <p:nvSpPr>
            <p:cNvPr id="17" name="文本占位符 19"/>
            <p:cNvSpPr txBox="1"/>
            <p:nvPr/>
          </p:nvSpPr>
          <p:spPr>
            <a:xfrm>
              <a:off x="3463651" y="3010088"/>
              <a:ext cx="1454383" cy="89797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  <a:defRPr/>
              </a:pPr>
              <a:r>
                <a:rPr lang="en-US" altLang="zh-CN" sz="5465" b="1">
                  <a:latin typeface="字魂70号-灵悦黑体" panose="00000500000000000000" pitchFamily="2" charset="-122"/>
                  <a:ea typeface="字魂70号-灵悦黑体" panose="00000500000000000000" pitchFamily="2" charset="-122"/>
                  <a:cs typeface="+mn-ea"/>
                  <a:sym typeface="字魂105号-简雅黑" panose="00000500000000000000" pitchFamily="2" charset="-122"/>
                </a:rPr>
                <a:t>4.4</a:t>
              </a:r>
              <a:endParaRPr lang="zh-CN" altLang="en-US" sz="5465" b="1"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15475" y="2996542"/>
              <a:ext cx="383377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defRPr/>
              </a:pPr>
              <a:r>
                <a:rPr lang="zh-CN" altLang="en-US" sz="4400" b="1">
                  <a:latin typeface="字魂70号-灵悦黑体" panose="00000500000000000000" pitchFamily="2" charset="-122"/>
                  <a:ea typeface="字魂70号-灵悦黑体" panose="00000500000000000000" pitchFamily="2" charset="-122"/>
                  <a:cs typeface="+mn-ea"/>
                  <a:sym typeface="字魂105号-简雅黑" panose="00000500000000000000" pitchFamily="2" charset="-122"/>
                </a:rPr>
                <a:t>比较大小</a:t>
              </a:r>
              <a:endParaRPr lang="zh-CN" altLang="en-US" sz="4400" b="1"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7586" y="3777351"/>
            <a:ext cx="1517663" cy="151766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94836" y="2117377"/>
            <a:ext cx="1536035" cy="1536035"/>
          </a:xfrm>
          <a:prstGeom prst="rect">
            <a:avLst/>
          </a:prstGeom>
        </p:spPr>
      </p:pic>
      <p:sp>
        <p:nvSpPr>
          <p:cNvPr id="10" name="圆角矩形标注 9"/>
          <p:cNvSpPr/>
          <p:nvPr/>
        </p:nvSpPr>
        <p:spPr>
          <a:xfrm>
            <a:off x="3924888" y="1731939"/>
            <a:ext cx="5084445" cy="1079500"/>
          </a:xfrm>
          <a:prstGeom prst="wedgeRoundRectCallout">
            <a:avLst>
              <a:gd name="adj1" fmla="val -56450"/>
              <a:gd name="adj2" fmla="val 35508"/>
              <a:gd name="adj3" fmla="val 16667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defTabSz="457200">
              <a:defRPr/>
            </a:pPr>
            <a:r>
              <a:rPr lang="en-US" altLang="zh-CN" sz="2400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42</a:t>
            </a:r>
            <a:r>
              <a:rPr lang="zh-CN" altLang="en-US" sz="2400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十位上的数比</a:t>
            </a:r>
            <a:r>
              <a:rPr lang="en-US" altLang="zh-CN" sz="2400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37</a:t>
            </a:r>
            <a:r>
              <a:rPr lang="zh-CN" altLang="en-US" sz="2400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十位上的数大，所以</a:t>
            </a:r>
            <a:r>
              <a:rPr lang="en-US" altLang="zh-CN" sz="2400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42</a:t>
            </a:r>
            <a:r>
              <a:rPr lang="zh-CN" altLang="en-US" sz="2400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大。</a:t>
            </a:r>
            <a:endParaRPr lang="zh-CN" altLang="en-US" sz="2400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3730872" y="3650251"/>
            <a:ext cx="5278461" cy="1538605"/>
          </a:xfrm>
          <a:prstGeom prst="wedgeRoundRectCallout">
            <a:avLst>
              <a:gd name="adj1" fmla="val 56024"/>
              <a:gd name="adj2" fmla="val -23018"/>
              <a:gd name="adj3" fmla="val 16667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defTabSz="457200">
              <a:lnSpc>
                <a:spcPct val="110000"/>
              </a:lnSpc>
              <a:defRPr/>
            </a:pPr>
            <a:r>
              <a:rPr lang="zh-CN" altLang="en-US" sz="2400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那如果是十位上数字相同还可以这样比大小吗？我们一起来比比</a:t>
            </a:r>
            <a:r>
              <a:rPr lang="en-US" altLang="zh-CN" sz="2400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23</a:t>
            </a:r>
            <a:r>
              <a:rPr lang="zh-CN" altLang="en-US" sz="2400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和</a:t>
            </a:r>
            <a:r>
              <a:rPr lang="en-US" altLang="zh-CN" sz="2400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25</a:t>
            </a:r>
            <a:r>
              <a:rPr lang="zh-CN" altLang="en-US" sz="2400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吧？</a:t>
            </a:r>
            <a:endParaRPr lang="zh-CN" altLang="en-US" sz="2400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48747" y="626130"/>
            <a:ext cx="169450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 algn="dist"/>
            <a:r>
              <a:rPr lang="zh-CN" altLang="en-US" sz="2400">
                <a:solidFill>
                  <a:prstClr val="black"/>
                </a:solidFill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新知探究</a:t>
            </a:r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70号-灵悦黑体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022898" y="1985790"/>
            <a:ext cx="109517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方法</a:t>
            </a: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</a:t>
            </a:r>
            <a:endParaRPr lang="zh-CN" altLang="en-US" sz="28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62089" y="2686301"/>
            <a:ext cx="337559" cy="75208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55282" y="2672624"/>
            <a:ext cx="337559" cy="75208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14209" y="2702081"/>
            <a:ext cx="582775" cy="72008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3622" y="2718440"/>
            <a:ext cx="582775" cy="72008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35522" y="2718495"/>
            <a:ext cx="582775" cy="72008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8209" y="2640775"/>
            <a:ext cx="337185" cy="75208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8127" y="2640775"/>
            <a:ext cx="337559" cy="7520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62726" y="2702109"/>
            <a:ext cx="582775" cy="72008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7618" y="2640775"/>
            <a:ext cx="337185" cy="752083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87324" y="2640775"/>
            <a:ext cx="337185" cy="752083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7913" y="2640775"/>
            <a:ext cx="337185" cy="75208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202942" y="1985790"/>
            <a:ext cx="3005951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利用小棒比一比。</a:t>
            </a:r>
            <a:endParaRPr lang="zh-CN" altLang="en-US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063365" y="4427915"/>
            <a:ext cx="390144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23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根小棒比</a:t>
            </a: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25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根小棒少</a:t>
            </a:r>
            <a:endParaRPr lang="zh-CN" altLang="en-US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214623" y="5023532"/>
            <a:ext cx="1487805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23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＜</a:t>
            </a: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25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0" name="左大括号 9"/>
          <p:cNvSpPr/>
          <p:nvPr/>
        </p:nvSpPr>
        <p:spPr>
          <a:xfrm rot="16200000">
            <a:off x="4203704" y="2287065"/>
            <a:ext cx="306705" cy="2486025"/>
          </a:xfrm>
          <a:prstGeom prst="leftBrace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endParaRPr lang="zh-CN" altLang="en-US" sz="2490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07158" y="3811698"/>
            <a:ext cx="942887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23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根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2" name="左大括号 11"/>
          <p:cNvSpPr/>
          <p:nvPr/>
        </p:nvSpPr>
        <p:spPr>
          <a:xfrm rot="16200000">
            <a:off x="7625084" y="2287065"/>
            <a:ext cx="306705" cy="2486025"/>
          </a:xfrm>
          <a:prstGeom prst="leftBrace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endParaRPr lang="zh-CN" altLang="en-US" sz="2490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41873" y="3811698"/>
            <a:ext cx="94929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25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根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99451" y="2686593"/>
            <a:ext cx="337559" cy="752083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1715150" y="1399500"/>
            <a:ext cx="8760733" cy="523220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小组讨论：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怎样比较</a:t>
            </a: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23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和</a:t>
            </a: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25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的大小，想一想，说一说。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248747" y="626130"/>
            <a:ext cx="169450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 algn="dist"/>
            <a:r>
              <a:rPr lang="zh-CN" altLang="en-US" sz="2400">
                <a:solidFill>
                  <a:prstClr val="black"/>
                </a:solidFill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新知探究</a:t>
            </a:r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70号-灵悦黑体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5" grpId="0"/>
      <p:bldP spid="16" grpId="0"/>
      <p:bldP spid="10" grpId="0"/>
      <p:bldP spid="11" grpId="0"/>
      <p:bldP spid="12" grpId="0"/>
      <p:bldP spid="13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022898" y="1558969"/>
            <a:ext cx="109517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方法</a:t>
            </a: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</a:t>
            </a:r>
            <a:endParaRPr lang="zh-CN" altLang="en-US" sz="28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02942" y="1558969"/>
            <a:ext cx="922047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数数</a:t>
            </a:r>
            <a:endParaRPr lang="zh-CN" altLang="en-US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76930" y="2203392"/>
            <a:ext cx="38985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90976" y="2203392"/>
            <a:ext cx="38985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205020" y="2203392"/>
            <a:ext cx="38504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819065" y="2203392"/>
            <a:ext cx="402674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33110" y="2203392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5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047156" y="2203392"/>
            <a:ext cx="38504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6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661200" y="2203392"/>
            <a:ext cx="38183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7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275245" y="2203392"/>
            <a:ext cx="38985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8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889290" y="2203392"/>
            <a:ext cx="386644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9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503333" y="2203392"/>
            <a:ext cx="59343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10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829560" y="3087606"/>
            <a:ext cx="595035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11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454401" y="3087606"/>
            <a:ext cx="595035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12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079241" y="3087606"/>
            <a:ext cx="59022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13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704081" y="3087606"/>
            <a:ext cx="60785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14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328921" y="3087606"/>
            <a:ext cx="596638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15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953761" y="3087606"/>
            <a:ext cx="59022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16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578601" y="3087606"/>
            <a:ext cx="58702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17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203441" y="3087606"/>
            <a:ext cx="595035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18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828281" y="3087606"/>
            <a:ext cx="59182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19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453121" y="3087606"/>
            <a:ext cx="59343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20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882312" y="4013436"/>
            <a:ext cx="595035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21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507153" y="4013436"/>
            <a:ext cx="595035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22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131993" y="4013436"/>
            <a:ext cx="59022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23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756833" y="4013436"/>
            <a:ext cx="60785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24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381673" y="4013436"/>
            <a:ext cx="596638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25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006513" y="4013436"/>
            <a:ext cx="59022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26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631353" y="4013436"/>
            <a:ext cx="58702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27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7256193" y="4013436"/>
            <a:ext cx="595035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28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881033" y="4013436"/>
            <a:ext cx="59182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29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505873" y="4013436"/>
            <a:ext cx="588623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30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707422" y="4797718"/>
            <a:ext cx="2566671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25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在</a:t>
            </a: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23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的后面</a:t>
            </a:r>
            <a:endParaRPr lang="zh-CN" altLang="en-US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26824" y="4797718"/>
            <a:ext cx="1487805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23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＜</a:t>
            </a: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25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248747" y="626130"/>
            <a:ext cx="169450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 algn="dist"/>
            <a:r>
              <a:rPr lang="zh-CN" altLang="en-US" sz="2400">
                <a:solidFill>
                  <a:prstClr val="black"/>
                </a:solidFill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新知探究</a:t>
            </a:r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70号-灵悦黑体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4" grpId="0"/>
      <p:bldP spid="17" grpId="0"/>
      <p:bldP spid="18" grpId="0"/>
      <p:bldP spid="19" grpId="0"/>
      <p:bldP spid="25" grpId="0"/>
      <p:bldP spid="29" grpId="0"/>
      <p:bldP spid="34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77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684853" y="2236799"/>
            <a:ext cx="758952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23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是由（   ）个十和（   ）个一组成的。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84856" y="3018791"/>
            <a:ext cx="7590155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25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是由（   ）个十和（   ）个一组成的。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85174" y="2239905"/>
            <a:ext cx="474345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25891" y="2236799"/>
            <a:ext cx="40640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98063" y="3020121"/>
            <a:ext cx="46736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38322" y="3021896"/>
            <a:ext cx="487045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5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34385" y="3854440"/>
            <a:ext cx="5759792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都有</a:t>
            </a: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个十，但是</a:t>
            </a: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5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个一比</a:t>
            </a: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个一多。</a:t>
            </a:r>
            <a:endParaRPr lang="zh-CN" altLang="en-US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89376" y="4608840"/>
            <a:ext cx="1725931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23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＜</a:t>
            </a: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25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248747" y="626130"/>
            <a:ext cx="169450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 algn="dist"/>
            <a:r>
              <a:rPr lang="zh-CN" altLang="en-US" sz="2400">
                <a:solidFill>
                  <a:prstClr val="black"/>
                </a:solidFill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新知探究</a:t>
            </a:r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70号-灵悦黑体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025303" y="1540168"/>
            <a:ext cx="1090363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方法</a:t>
            </a: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</a:t>
            </a:r>
            <a:endParaRPr lang="zh-CN" altLang="en-US" sz="28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202940" y="1540168"/>
            <a:ext cx="159530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数的组成</a:t>
            </a:r>
            <a:endParaRPr lang="zh-CN" altLang="en-US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2" grpId="0"/>
      <p:bldP spid="15" grpId="0"/>
      <p:bldP spid="7" grpId="0"/>
      <p:bldP spid="8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83146" y="1531384"/>
            <a:ext cx="7237879" cy="523220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思考：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你能说一说如何比较两位数的大小吗？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3774831" y="2333437"/>
            <a:ext cx="2864668" cy="1394160"/>
          </a:xfrm>
          <a:prstGeom prst="wedgeRoundRectCallout">
            <a:avLst>
              <a:gd name="adj1" fmla="val -59864"/>
              <a:gd name="adj2" fmla="val 16976"/>
              <a:gd name="adj3" fmla="val 16667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defTabSz="457200">
              <a:defRPr/>
            </a:pPr>
            <a:r>
              <a:rPr lang="zh-CN" altLang="en-US" sz="2000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先看十位上的数，十位上的数大这个数就大。</a:t>
            </a:r>
            <a:endParaRPr lang="zh-CN" altLang="en-US" sz="2000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5137642" y="3933993"/>
            <a:ext cx="3385039" cy="1390811"/>
          </a:xfrm>
          <a:prstGeom prst="wedgeRoundRectCallout">
            <a:avLst>
              <a:gd name="adj1" fmla="val 61093"/>
              <a:gd name="adj2" fmla="val 27359"/>
              <a:gd name="adj3" fmla="val 16667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defTabSz="457200">
              <a:defRPr/>
            </a:pPr>
            <a:r>
              <a:rPr lang="zh-CN" altLang="en-US" sz="2000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十位相同再比较个位上的数，个位上的数大这个数就大。</a:t>
            </a:r>
            <a:endParaRPr lang="zh-CN" altLang="en-US" sz="2000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48747" y="626130"/>
            <a:ext cx="169450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 algn="dist"/>
            <a:r>
              <a:rPr lang="zh-CN" altLang="en-US" sz="2400">
                <a:solidFill>
                  <a:prstClr val="black"/>
                </a:solidFill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新知探究</a:t>
            </a:r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70号-灵悦黑体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283" y="4466511"/>
            <a:ext cx="1517663" cy="151766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67245" y="2498193"/>
            <a:ext cx="1536035" cy="1536035"/>
          </a:xfrm>
          <a:prstGeom prst="rect">
            <a:avLst/>
          </a:prstGeom>
        </p:spPr>
      </p:pic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32"/>
          <p:cNvPicPr>
            <a:picLocks noChangeAspect="1"/>
          </p:cNvPicPr>
          <p:nvPr/>
        </p:nvPicPr>
        <p:blipFill>
          <a:blip r:embed="rId1"/>
          <a:srcRect l="50595" t="32109" r="7421" b="901"/>
          <a:stretch>
            <a:fillRect/>
          </a:stretch>
        </p:blipFill>
        <p:spPr>
          <a:xfrm rot="16200000">
            <a:off x="2661098" y="-2678270"/>
            <a:ext cx="6877424" cy="12236127"/>
          </a:xfrm>
          <a:prstGeom prst="rect">
            <a:avLst/>
          </a:prstGeom>
        </p:spPr>
      </p:pic>
      <p:pic>
        <p:nvPicPr>
          <p:cNvPr id="3" name="图片 2" descr="未标题-32"/>
          <p:cNvPicPr>
            <a:picLocks noChangeAspect="1"/>
          </p:cNvPicPr>
          <p:nvPr/>
        </p:nvPicPr>
        <p:blipFill>
          <a:blip r:embed="rId1"/>
          <a:srcRect t="29586" r="74867" b="41676"/>
          <a:stretch>
            <a:fillRect/>
          </a:stretch>
        </p:blipFill>
        <p:spPr>
          <a:xfrm>
            <a:off x="795" y="4741376"/>
            <a:ext cx="2295861" cy="2116179"/>
          </a:xfrm>
          <a:prstGeom prst="rect">
            <a:avLst/>
          </a:prstGeom>
        </p:spPr>
      </p:pic>
      <p:pic>
        <p:nvPicPr>
          <p:cNvPr id="4" name="图片 3" descr="未标题-32"/>
          <p:cNvPicPr>
            <a:picLocks noChangeAspect="1"/>
          </p:cNvPicPr>
          <p:nvPr/>
        </p:nvPicPr>
        <p:blipFill>
          <a:blip r:embed="rId1"/>
          <a:srcRect l="78945" r="12201" b="94807"/>
          <a:stretch>
            <a:fillRect/>
          </a:stretch>
        </p:blipFill>
        <p:spPr>
          <a:xfrm>
            <a:off x="1389994" y="430922"/>
            <a:ext cx="1785387" cy="843805"/>
          </a:xfrm>
          <a:prstGeom prst="rect">
            <a:avLst/>
          </a:prstGeom>
        </p:spPr>
      </p:pic>
      <p:pic>
        <p:nvPicPr>
          <p:cNvPr id="5" name="图片 4" descr="未标题-32"/>
          <p:cNvPicPr>
            <a:picLocks noChangeAspect="1"/>
          </p:cNvPicPr>
          <p:nvPr/>
        </p:nvPicPr>
        <p:blipFill>
          <a:blip r:embed="rId1"/>
          <a:srcRect l="91417" t="11909" b="81551"/>
          <a:stretch>
            <a:fillRect/>
          </a:stretch>
        </p:blipFill>
        <p:spPr>
          <a:xfrm>
            <a:off x="6692188" y="446"/>
            <a:ext cx="1730785" cy="106285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503821" y="3342610"/>
            <a:ext cx="5491785" cy="13218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课堂检测</a:t>
            </a:r>
            <a:endParaRPr lang="zh-CN" altLang="en-US" sz="8000" b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673672" y="1772885"/>
            <a:ext cx="1152080" cy="1152080"/>
          </a:xfrm>
          <a:prstGeom prst="ellipse">
            <a:avLst/>
          </a:prstGeom>
          <a:solidFill>
            <a:srgbClr val="44C3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813481" y="1933427"/>
            <a:ext cx="861985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03</a:t>
            </a:r>
            <a:endParaRPr lang="zh-CN" altLang="en-US" sz="48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/>
          <p:cNvSpPr txBox="1"/>
          <p:nvPr/>
        </p:nvSpPr>
        <p:spPr>
          <a:xfrm>
            <a:off x="2291939" y="2837010"/>
            <a:ext cx="858523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41</a:t>
            </a:r>
            <a:endParaRPr lang="en-US" altLang="zh-CN" sz="36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150462" y="2907275"/>
            <a:ext cx="568145" cy="57606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endParaRPr lang="zh-CN" altLang="en-US" sz="2490" b="1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233209" y="2861748"/>
            <a:ext cx="645857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&lt;</a:t>
            </a:r>
            <a:endParaRPr lang="en-US" altLang="zh-CN" sz="36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737197" y="2837009"/>
            <a:ext cx="814297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45</a:t>
            </a:r>
            <a:endParaRPr lang="en-US" altLang="zh-CN" sz="36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952011" y="2808623"/>
            <a:ext cx="809045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68</a:t>
            </a:r>
            <a:endParaRPr lang="en-US" altLang="zh-CN" sz="36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5761057" y="2878889"/>
            <a:ext cx="568145" cy="57606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endParaRPr lang="zh-CN" altLang="en-US" sz="2490" b="1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843802" y="2833363"/>
            <a:ext cx="645857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&lt;</a:t>
            </a:r>
            <a:endParaRPr lang="en-US" altLang="zh-CN" sz="36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347789" y="2808622"/>
            <a:ext cx="765531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78</a:t>
            </a:r>
            <a:endParaRPr lang="en-US" altLang="zh-CN" sz="36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552708" y="2792457"/>
            <a:ext cx="820041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69</a:t>
            </a:r>
            <a:endParaRPr lang="en-US" altLang="zh-CN" sz="36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8372749" y="2862723"/>
            <a:ext cx="568145" cy="57606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endParaRPr lang="zh-CN" altLang="en-US" sz="2490" b="1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455494" y="2817195"/>
            <a:ext cx="645857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=</a:t>
            </a:r>
            <a:endParaRPr lang="en-US" altLang="zh-CN" sz="36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959481" y="2792455"/>
            <a:ext cx="766411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69</a:t>
            </a:r>
            <a:endParaRPr lang="en-US" altLang="zh-CN" sz="36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2291939" y="3819517"/>
            <a:ext cx="839935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57</a:t>
            </a:r>
            <a:endParaRPr lang="en-US" altLang="zh-CN" sz="36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3131873" y="3889781"/>
            <a:ext cx="568145" cy="57606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endParaRPr lang="zh-CN" altLang="en-US" sz="2490" b="1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214620" y="3844255"/>
            <a:ext cx="645857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&gt;</a:t>
            </a:r>
            <a:endParaRPr lang="en-US" altLang="zh-CN" sz="36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18606" y="3819515"/>
            <a:ext cx="832887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56</a:t>
            </a:r>
            <a:endParaRPr lang="en-US" altLang="zh-CN" sz="36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952011" y="3858982"/>
            <a:ext cx="809045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80</a:t>
            </a:r>
            <a:endParaRPr lang="en-US" altLang="zh-CN" sz="36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5761057" y="3929248"/>
            <a:ext cx="568145" cy="57606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endParaRPr lang="zh-CN" altLang="en-US" sz="2490" b="1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5843802" y="3883722"/>
            <a:ext cx="645857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&lt;</a:t>
            </a:r>
            <a:endParaRPr lang="en-US" altLang="zh-CN" sz="36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6347789" y="3858982"/>
            <a:ext cx="765531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90</a:t>
            </a:r>
            <a:endParaRPr lang="en-US" altLang="zh-CN" sz="36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7552707" y="3858982"/>
            <a:ext cx="842995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98</a:t>
            </a:r>
            <a:endParaRPr lang="en-US" altLang="zh-CN" sz="36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8395702" y="3929248"/>
            <a:ext cx="568145" cy="57606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endParaRPr lang="zh-CN" altLang="en-US" sz="2490" b="1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8478449" y="3883722"/>
            <a:ext cx="645857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&gt;</a:t>
            </a:r>
            <a:endParaRPr lang="en-US" altLang="zh-CN" sz="36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8982436" y="3858982"/>
            <a:ext cx="838459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36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89</a:t>
            </a:r>
            <a:endParaRPr lang="en-US" altLang="zh-CN" sz="36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248747" y="626130"/>
            <a:ext cx="169450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 algn="dist"/>
            <a:r>
              <a:rPr lang="zh-CN" altLang="en-US" sz="2400">
                <a:solidFill>
                  <a:prstClr val="black"/>
                </a:solidFill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课堂练习</a:t>
            </a:r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70号-灵悦黑体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91939" y="1721732"/>
            <a:ext cx="5976316" cy="523220"/>
            <a:chOff x="2726126" y="1647505"/>
            <a:chExt cx="5976316" cy="523220"/>
          </a:xfrm>
        </p:grpSpPr>
        <p:sp>
          <p:nvSpPr>
            <p:cNvPr id="9" name="椭圆 8"/>
            <p:cNvSpPr/>
            <p:nvPr/>
          </p:nvSpPr>
          <p:spPr>
            <a:xfrm>
              <a:off x="3257776" y="1732654"/>
              <a:ext cx="432048" cy="438071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 defTabSz="457200">
                <a:defRPr/>
              </a:pPr>
              <a:endParaRPr lang="zh-CN" altLang="en-US" sz="2490" b="1">
                <a:solidFill>
                  <a:prstClr val="white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726126" y="1647505"/>
              <a:ext cx="5976316" cy="523220"/>
            </a:xfrm>
            <a:prstGeom prst="rect">
              <a:avLst/>
            </a:prstGeom>
          </p:spPr>
          <p:txBody>
            <a:bodyPr wrap="none" lIns="91440" tIns="45720" rIns="91440" bIns="45720">
              <a:spAutoFit/>
            </a:bodyPr>
            <a:lstStyle/>
            <a:p>
              <a:pPr defTabSz="457200">
                <a:defRPr/>
              </a:pPr>
              <a:r>
                <a:rPr lang="zh-CN" altLang="en-US" sz="2800" b="1"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在      里填上“＞”“＜”或“＝”  </a:t>
              </a:r>
              <a:endParaRPr lang="zh-CN" altLang="en-US" sz="2800" b="1"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8" grpId="0"/>
      <p:bldP spid="62" grpId="0"/>
      <p:bldP spid="66" grpId="0"/>
      <p:bldP spid="70" grpId="0"/>
      <p:bldP spid="7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41236" y="1534541"/>
            <a:ext cx="1674495" cy="437043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zh-CN" altLang="en-US" sz="2800" b="1" kern="0">
                <a:solidFill>
                  <a:srgbClr val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比一比。</a:t>
            </a:r>
            <a:endParaRPr lang="zh-CN" altLang="en-US" sz="2800" b="1" kern="0">
              <a:solidFill>
                <a:srgbClr val="0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989953" y="4105274"/>
            <a:ext cx="443865" cy="44831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endParaRPr lang="zh-CN" altLang="en-US" sz="2490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9" name="矩形: 圆角 6"/>
          <p:cNvSpPr/>
          <p:nvPr/>
        </p:nvSpPr>
        <p:spPr>
          <a:xfrm>
            <a:off x="4906253" y="4083050"/>
            <a:ext cx="471171" cy="46990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endParaRPr lang="zh-CN" altLang="en-US" sz="2490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06664" y="4060844"/>
            <a:ext cx="60960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29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75775" y="4051954"/>
            <a:ext cx="60960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30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918195" y="4075450"/>
            <a:ext cx="58928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＜</a:t>
            </a:r>
            <a:endParaRPr lang="zh-CN" altLang="en-US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63130" y="2252345"/>
            <a:ext cx="2842260" cy="1684020"/>
          </a:xfrm>
          <a:prstGeom prst="rect">
            <a:avLst/>
          </a:prstGeom>
        </p:spPr>
      </p:pic>
      <p:sp>
        <p:nvSpPr>
          <p:cNvPr id="29" name="矩形: 圆角 6"/>
          <p:cNvSpPr/>
          <p:nvPr/>
        </p:nvSpPr>
        <p:spPr>
          <a:xfrm>
            <a:off x="3137779" y="4083050"/>
            <a:ext cx="471171" cy="46990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endParaRPr lang="zh-CN" altLang="en-US" sz="2490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1839" y="2328545"/>
            <a:ext cx="2720340" cy="1607820"/>
          </a:xfrm>
          <a:prstGeom prst="rect">
            <a:avLst/>
          </a:prstGeom>
        </p:spPr>
      </p:pic>
      <p:sp>
        <p:nvSpPr>
          <p:cNvPr id="31" name="椭圆 30"/>
          <p:cNvSpPr/>
          <p:nvPr/>
        </p:nvSpPr>
        <p:spPr>
          <a:xfrm>
            <a:off x="7549762" y="4189730"/>
            <a:ext cx="443865" cy="44831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endParaRPr lang="zh-CN" altLang="en-US" sz="2490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2" name="矩形: 圆角 6"/>
          <p:cNvSpPr/>
          <p:nvPr/>
        </p:nvSpPr>
        <p:spPr>
          <a:xfrm>
            <a:off x="8466064" y="4167505"/>
            <a:ext cx="471171" cy="46990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endParaRPr lang="zh-CN" altLang="en-US" sz="2490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689969" y="4141490"/>
            <a:ext cx="60960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81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420344" y="4136410"/>
            <a:ext cx="60960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18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523089" y="4159270"/>
            <a:ext cx="58928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＞</a:t>
            </a:r>
            <a:endParaRPr lang="zh-CN" altLang="en-US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6" name="矩形: 圆角 6"/>
          <p:cNvSpPr/>
          <p:nvPr/>
        </p:nvSpPr>
        <p:spPr>
          <a:xfrm>
            <a:off x="6697589" y="4167505"/>
            <a:ext cx="471171" cy="46990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endParaRPr lang="zh-CN" altLang="en-US" sz="2490">
              <a:solidFill>
                <a:prstClr val="white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248747" y="626130"/>
            <a:ext cx="169450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 algn="dist"/>
            <a:r>
              <a:rPr lang="zh-CN" altLang="en-US" sz="2400">
                <a:solidFill>
                  <a:prstClr val="black"/>
                </a:solidFill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课堂练习</a:t>
            </a:r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70号-灵悦黑体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29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7"/>
          <p:cNvSpPr>
            <a:spLocks noChangeArrowheads="1"/>
          </p:cNvSpPr>
          <p:nvPr/>
        </p:nvSpPr>
        <p:spPr bwMode="auto">
          <a:xfrm rot="1996663">
            <a:off x="4015253" y="2430683"/>
            <a:ext cx="828675" cy="523220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 anchor="ctr">
            <a:spAutoFit/>
          </a:bodyPr>
          <a:lstStyle/>
          <a:p>
            <a:pPr algn="ctr">
              <a:defRPr/>
            </a:pPr>
            <a:r>
              <a:rPr lang="en-US" altLang="zh-CN" sz="2800" kern="0">
                <a:solidFill>
                  <a:sysClr val="windowText" lastClr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58</a:t>
            </a:r>
            <a:endParaRPr lang="en-US" altLang="zh-CN" sz="2800" kern="0">
              <a:solidFill>
                <a:sysClr val="windowText" lastClr="0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 rot="19672070">
            <a:off x="3223089" y="3076796"/>
            <a:ext cx="830263" cy="523220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 anchor="ctr">
            <a:spAutoFit/>
          </a:bodyPr>
          <a:lstStyle/>
          <a:p>
            <a:pPr algn="ctr">
              <a:defRPr/>
            </a:pPr>
            <a:r>
              <a:rPr lang="en-US" altLang="zh-CN" sz="2800" kern="0">
                <a:solidFill>
                  <a:sysClr val="windowText" lastClr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98</a:t>
            </a:r>
            <a:endParaRPr lang="en-US" altLang="zh-CN" sz="2800" kern="0">
              <a:solidFill>
                <a:sysClr val="windowText" lastClr="0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5094754" y="3149822"/>
            <a:ext cx="830263" cy="523220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 anchor="ctr">
            <a:spAutoFit/>
          </a:bodyPr>
          <a:lstStyle/>
          <a:p>
            <a:pPr algn="ctr">
              <a:defRPr/>
            </a:pPr>
            <a:r>
              <a:rPr lang="en-US" altLang="zh-CN" sz="2800" kern="0">
                <a:solidFill>
                  <a:sysClr val="windowText" lastClr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60</a:t>
            </a:r>
            <a:endParaRPr lang="en-US" altLang="zh-CN" sz="2800" kern="0">
              <a:solidFill>
                <a:sysClr val="windowText" lastClr="0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 rot="528777">
            <a:off x="4158129" y="3726084"/>
            <a:ext cx="830263" cy="523220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 anchor="ctr">
            <a:spAutoFit/>
          </a:bodyPr>
          <a:lstStyle/>
          <a:p>
            <a:pPr algn="ctr">
              <a:defRPr/>
            </a:pPr>
            <a:r>
              <a:rPr lang="en-US" altLang="zh-CN" sz="2800" kern="0">
                <a:solidFill>
                  <a:sysClr val="windowText" lastClr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79</a:t>
            </a:r>
            <a:endParaRPr lang="en-US" altLang="zh-CN" sz="2800" kern="0">
              <a:solidFill>
                <a:sysClr val="windowText" lastClr="0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grpSp>
        <p:nvGrpSpPr>
          <p:cNvPr id="14" name="Group 16"/>
          <p:cNvGrpSpPr/>
          <p:nvPr/>
        </p:nvGrpSpPr>
        <p:grpSpPr>
          <a:xfrm>
            <a:off x="7070238" y="2241151"/>
            <a:ext cx="2158365" cy="2479040"/>
            <a:chOff x="0" y="0"/>
            <a:chExt cx="1837" cy="2116"/>
          </a:xfrm>
        </p:grpSpPr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0" y="0"/>
              <a:ext cx="1837" cy="2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244" y="1112"/>
              <a:ext cx="681" cy="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/>
            <a:p>
              <a:pPr>
                <a:defRPr/>
              </a:pPr>
              <a:r>
                <a:rPr lang="en-US" altLang="zh-CN" sz="2800" b="1" kern="0">
                  <a:solidFill>
                    <a:sysClr val="windowText" lastClr="000000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38</a:t>
              </a:r>
              <a:endParaRPr lang="en-US" altLang="zh-CN" sz="2800" b="1" kern="0">
                <a:solidFill>
                  <a:sysClr val="windowText" lastClr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5" name="Line 11"/>
          <p:cNvSpPr>
            <a:spLocks noChangeShapeType="1"/>
          </p:cNvSpPr>
          <p:nvPr/>
        </p:nvSpPr>
        <p:spPr bwMode="auto">
          <a:xfrm>
            <a:off x="2926545" y="5502727"/>
            <a:ext cx="7921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800" kern="0">
              <a:solidFill>
                <a:sysClr val="windowText" lastClr="0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6" name="Line 12"/>
          <p:cNvSpPr>
            <a:spLocks noChangeShapeType="1"/>
          </p:cNvSpPr>
          <p:nvPr/>
        </p:nvSpPr>
        <p:spPr bwMode="auto">
          <a:xfrm>
            <a:off x="4367995" y="5502727"/>
            <a:ext cx="7921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800" kern="0">
              <a:solidFill>
                <a:sysClr val="windowText" lastClr="0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7" name="Line 13"/>
          <p:cNvSpPr>
            <a:spLocks noChangeShapeType="1"/>
          </p:cNvSpPr>
          <p:nvPr/>
        </p:nvSpPr>
        <p:spPr bwMode="auto">
          <a:xfrm>
            <a:off x="5806269" y="5502727"/>
            <a:ext cx="7921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800" kern="0">
              <a:solidFill>
                <a:sysClr val="windowText" lastClr="0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8" name="Line 14"/>
          <p:cNvSpPr>
            <a:spLocks noChangeShapeType="1"/>
          </p:cNvSpPr>
          <p:nvPr/>
        </p:nvSpPr>
        <p:spPr bwMode="auto">
          <a:xfrm>
            <a:off x="7174695" y="5502727"/>
            <a:ext cx="7921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800" kern="0">
              <a:solidFill>
                <a:sysClr val="windowText" lastClr="0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9" name="Line 15"/>
          <p:cNvSpPr>
            <a:spLocks noChangeShapeType="1"/>
          </p:cNvSpPr>
          <p:nvPr/>
        </p:nvSpPr>
        <p:spPr bwMode="auto">
          <a:xfrm>
            <a:off x="8470095" y="5502727"/>
            <a:ext cx="7921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800" kern="0">
              <a:solidFill>
                <a:sysClr val="windowText" lastClr="0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0" name="矩形 11"/>
          <p:cNvSpPr>
            <a:spLocks noChangeArrowheads="1"/>
          </p:cNvSpPr>
          <p:nvPr/>
        </p:nvSpPr>
        <p:spPr bwMode="auto">
          <a:xfrm>
            <a:off x="3784139" y="5069340"/>
            <a:ext cx="5533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zh-CN" altLang="en-US" sz="2800" b="1" kern="0">
                <a:solidFill>
                  <a:sysClr val="windowText" lastClr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＜</a:t>
            </a:r>
            <a:endParaRPr lang="zh-CN" altLang="en-US" sz="2800" b="1" kern="0">
              <a:solidFill>
                <a:sysClr val="windowText" lastClr="0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1" name="矩形 11"/>
          <p:cNvSpPr>
            <a:spLocks noChangeArrowheads="1"/>
          </p:cNvSpPr>
          <p:nvPr/>
        </p:nvSpPr>
        <p:spPr bwMode="auto">
          <a:xfrm>
            <a:off x="5224002" y="5069340"/>
            <a:ext cx="5533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zh-CN" altLang="en-US" sz="2800" b="1" kern="0">
                <a:solidFill>
                  <a:sysClr val="windowText" lastClr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＜</a:t>
            </a:r>
            <a:endParaRPr lang="zh-CN" altLang="en-US" sz="2800" b="1" kern="0">
              <a:solidFill>
                <a:sysClr val="windowText" lastClr="0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2" name="矩形 11"/>
          <p:cNvSpPr>
            <a:spLocks noChangeArrowheads="1"/>
          </p:cNvSpPr>
          <p:nvPr/>
        </p:nvSpPr>
        <p:spPr bwMode="auto">
          <a:xfrm>
            <a:off x="6663864" y="5069340"/>
            <a:ext cx="5533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zh-CN" altLang="en-US" sz="2800" b="1" kern="0">
                <a:solidFill>
                  <a:sysClr val="windowText" lastClr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＜</a:t>
            </a:r>
            <a:endParaRPr lang="zh-CN" altLang="en-US" sz="2800" b="1" kern="0">
              <a:solidFill>
                <a:sysClr val="windowText" lastClr="0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3" name="矩形 11"/>
          <p:cNvSpPr>
            <a:spLocks noChangeArrowheads="1"/>
          </p:cNvSpPr>
          <p:nvPr/>
        </p:nvSpPr>
        <p:spPr bwMode="auto">
          <a:xfrm>
            <a:off x="7960852" y="4997902"/>
            <a:ext cx="5533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zh-CN" altLang="en-US" sz="2800" b="1" kern="0">
                <a:solidFill>
                  <a:sysClr val="windowText" lastClr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＜</a:t>
            </a:r>
            <a:endParaRPr lang="zh-CN" altLang="en-US" sz="2800" b="1" kern="0">
              <a:solidFill>
                <a:sysClr val="windowText" lastClr="0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4" name="Rectangle 22"/>
          <p:cNvSpPr>
            <a:spLocks noChangeArrowheads="1"/>
          </p:cNvSpPr>
          <p:nvPr/>
        </p:nvSpPr>
        <p:spPr bwMode="auto">
          <a:xfrm>
            <a:off x="5734835" y="5037123"/>
            <a:ext cx="8302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ctr">
            <a:spAutoFit/>
          </a:bodyPr>
          <a:lstStyle/>
          <a:p>
            <a:pPr algn="ctr">
              <a:defRPr/>
            </a:pPr>
            <a:r>
              <a:rPr lang="en-US" altLang="zh-CN" sz="2800" b="1" kern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60</a:t>
            </a:r>
            <a:endParaRPr lang="en-US" altLang="zh-CN" sz="2800" b="1" kern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5" name="Rectangle 23"/>
          <p:cNvSpPr>
            <a:spLocks noChangeArrowheads="1"/>
          </p:cNvSpPr>
          <p:nvPr/>
        </p:nvSpPr>
        <p:spPr bwMode="auto">
          <a:xfrm>
            <a:off x="2926546" y="4995848"/>
            <a:ext cx="8302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ctr">
            <a:spAutoFit/>
          </a:bodyPr>
          <a:lstStyle/>
          <a:p>
            <a:pPr algn="ctr">
              <a:defRPr/>
            </a:pPr>
            <a:r>
              <a:rPr lang="en-US" altLang="zh-CN" sz="2800" b="1" kern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38</a:t>
            </a:r>
            <a:endParaRPr lang="en-US" altLang="zh-CN" sz="2800" b="1" kern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6" name="Rectangle 24"/>
          <p:cNvSpPr>
            <a:spLocks noChangeArrowheads="1"/>
          </p:cNvSpPr>
          <p:nvPr/>
        </p:nvSpPr>
        <p:spPr bwMode="auto">
          <a:xfrm>
            <a:off x="4366410" y="4995848"/>
            <a:ext cx="8302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ctr">
            <a:spAutoFit/>
          </a:bodyPr>
          <a:lstStyle/>
          <a:p>
            <a:pPr algn="ctr">
              <a:defRPr/>
            </a:pPr>
            <a:r>
              <a:rPr lang="en-US" altLang="zh-CN" sz="2800" b="1" kern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58</a:t>
            </a:r>
            <a:endParaRPr lang="en-US" altLang="zh-CN" sz="2800" b="1" kern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7" name="Rectangle 25"/>
          <p:cNvSpPr>
            <a:spLocks noChangeArrowheads="1"/>
          </p:cNvSpPr>
          <p:nvPr/>
        </p:nvSpPr>
        <p:spPr bwMode="auto">
          <a:xfrm>
            <a:off x="7174695" y="4995848"/>
            <a:ext cx="8302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ctr">
            <a:spAutoFit/>
          </a:bodyPr>
          <a:lstStyle/>
          <a:p>
            <a:pPr algn="ctr">
              <a:defRPr/>
            </a:pPr>
            <a:r>
              <a:rPr lang="en-US" altLang="zh-CN" sz="2800" b="1" kern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79</a:t>
            </a:r>
            <a:endParaRPr lang="en-US" altLang="zh-CN" sz="2800" b="1" kern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8" name="Rectangle 26"/>
          <p:cNvSpPr>
            <a:spLocks noChangeArrowheads="1"/>
          </p:cNvSpPr>
          <p:nvPr/>
        </p:nvSpPr>
        <p:spPr bwMode="auto">
          <a:xfrm>
            <a:off x="8470095" y="4995848"/>
            <a:ext cx="8302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ctr">
            <a:spAutoFit/>
          </a:bodyPr>
          <a:lstStyle/>
          <a:p>
            <a:pPr algn="ctr">
              <a:defRPr/>
            </a:pPr>
            <a:r>
              <a:rPr lang="en-US" altLang="zh-CN" sz="2800" b="1" kern="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98</a:t>
            </a:r>
            <a:endParaRPr lang="en-US" altLang="zh-CN" sz="2800" b="1" kern="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248747" y="626130"/>
            <a:ext cx="169450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 algn="dist"/>
            <a:r>
              <a:rPr lang="zh-CN" altLang="en-US" sz="2400">
                <a:solidFill>
                  <a:prstClr val="black"/>
                </a:solidFill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课堂练习</a:t>
            </a:r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70号-灵悦黑体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341236" y="1534541"/>
            <a:ext cx="6462522" cy="437043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zh-CN" altLang="en-US" sz="2800" b="1" kern="0">
                <a:solidFill>
                  <a:srgbClr val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你能帮小兔子把这</a:t>
            </a:r>
            <a:r>
              <a:rPr lang="en-US" altLang="zh-CN" sz="2800" b="1" kern="0">
                <a:solidFill>
                  <a:srgbClr val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5</a:t>
            </a:r>
            <a:r>
              <a:rPr lang="zh-CN" altLang="en-US" sz="2800" b="1" kern="0">
                <a:solidFill>
                  <a:srgbClr val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个数排排队吗？</a:t>
            </a:r>
            <a:endParaRPr lang="zh-CN" altLang="en-US" sz="2800" b="1" kern="0">
              <a:solidFill>
                <a:srgbClr val="0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34" grpId="0"/>
      <p:bldP spid="35" grpId="0"/>
      <p:bldP spid="36" grpId="0"/>
      <p:bldP spid="37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32"/>
          <p:cNvPicPr>
            <a:picLocks noChangeAspect="1"/>
          </p:cNvPicPr>
          <p:nvPr/>
        </p:nvPicPr>
        <p:blipFill>
          <a:blip r:embed="rId1"/>
          <a:srcRect l="50595" t="32109" r="7421" b="901"/>
          <a:stretch>
            <a:fillRect/>
          </a:stretch>
        </p:blipFill>
        <p:spPr>
          <a:xfrm rot="16200000">
            <a:off x="2661098" y="-2678270"/>
            <a:ext cx="6877424" cy="12236127"/>
          </a:xfrm>
          <a:prstGeom prst="rect">
            <a:avLst/>
          </a:prstGeom>
        </p:spPr>
      </p:pic>
      <p:pic>
        <p:nvPicPr>
          <p:cNvPr id="3" name="图片 2" descr="未标题-32"/>
          <p:cNvPicPr>
            <a:picLocks noChangeAspect="1"/>
          </p:cNvPicPr>
          <p:nvPr/>
        </p:nvPicPr>
        <p:blipFill>
          <a:blip r:embed="rId1"/>
          <a:srcRect t="29586" r="74867" b="41676"/>
          <a:stretch>
            <a:fillRect/>
          </a:stretch>
        </p:blipFill>
        <p:spPr>
          <a:xfrm>
            <a:off x="795" y="4741376"/>
            <a:ext cx="2295861" cy="2116179"/>
          </a:xfrm>
          <a:prstGeom prst="rect">
            <a:avLst/>
          </a:prstGeom>
        </p:spPr>
      </p:pic>
      <p:pic>
        <p:nvPicPr>
          <p:cNvPr id="4" name="图片 3" descr="未标题-32"/>
          <p:cNvPicPr>
            <a:picLocks noChangeAspect="1"/>
          </p:cNvPicPr>
          <p:nvPr/>
        </p:nvPicPr>
        <p:blipFill>
          <a:blip r:embed="rId1"/>
          <a:srcRect l="78945" r="12201" b="94807"/>
          <a:stretch>
            <a:fillRect/>
          </a:stretch>
        </p:blipFill>
        <p:spPr>
          <a:xfrm>
            <a:off x="1389994" y="430922"/>
            <a:ext cx="1785387" cy="843805"/>
          </a:xfrm>
          <a:prstGeom prst="rect">
            <a:avLst/>
          </a:prstGeom>
        </p:spPr>
      </p:pic>
      <p:pic>
        <p:nvPicPr>
          <p:cNvPr id="5" name="图片 4" descr="未标题-32"/>
          <p:cNvPicPr>
            <a:picLocks noChangeAspect="1"/>
          </p:cNvPicPr>
          <p:nvPr/>
        </p:nvPicPr>
        <p:blipFill>
          <a:blip r:embed="rId1"/>
          <a:srcRect l="91417" t="11909" b="81551"/>
          <a:stretch>
            <a:fillRect/>
          </a:stretch>
        </p:blipFill>
        <p:spPr>
          <a:xfrm>
            <a:off x="6692188" y="446"/>
            <a:ext cx="1730785" cy="106285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503821" y="3342610"/>
            <a:ext cx="5491785" cy="13218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延伸拓展</a:t>
            </a:r>
            <a:endParaRPr lang="zh-CN" altLang="en-US" sz="8000" b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673672" y="1772885"/>
            <a:ext cx="1152080" cy="1152080"/>
          </a:xfrm>
          <a:prstGeom prst="ellipse">
            <a:avLst/>
          </a:prstGeom>
          <a:solidFill>
            <a:srgbClr val="44C3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813481" y="1933427"/>
            <a:ext cx="861985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04</a:t>
            </a:r>
            <a:endParaRPr lang="zh-CN" altLang="en-US" sz="48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868721" y="1782660"/>
            <a:ext cx="2052053" cy="3292046"/>
          </a:xfrm>
          <a:prstGeom prst="rect">
            <a:avLst/>
          </a:prstGeom>
          <a:solidFill>
            <a:srgbClr val="44C3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451288" y="1018513"/>
            <a:ext cx="4275940" cy="769341"/>
            <a:chOff x="2124143" y="3503204"/>
            <a:chExt cx="4276497" cy="769441"/>
          </a:xfrm>
        </p:grpSpPr>
        <p:sp>
          <p:nvSpPr>
            <p:cNvPr id="12" name="文本框 11"/>
            <p:cNvSpPr txBox="1"/>
            <p:nvPr/>
          </p:nvSpPr>
          <p:spPr>
            <a:xfrm>
              <a:off x="3263286" y="3626939"/>
              <a:ext cx="3137354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复习巩固</a:t>
              </a:r>
              <a:endParaRPr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124143" y="3503204"/>
              <a:ext cx="799141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495886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9600" spc="-150">
                  <a:gradFill>
                    <a:gsLst>
                      <a:gs pos="0">
                        <a:schemeClr val="accent3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lin ang="0" scaled="1"/>
                  </a:gradFill>
                  <a:latin typeface="优设标题黑" panose="00000500000000000000" pitchFamily="2" charset="-122"/>
                  <a:ea typeface="优设标题黑" panose="00000500000000000000" pitchFamily="2" charset="-122"/>
                </a:defRPr>
              </a:lvl1pPr>
            </a:lstStyle>
            <a:p>
              <a:r>
                <a:rPr lang="en-US" altLang="zh-CN" sz="4400" spc="-300">
                  <a:solidFill>
                    <a:srgbClr val="44C3B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01</a:t>
              </a:r>
              <a:endParaRPr lang="en-US" altLang="zh-CN" sz="4400" spc="-300">
                <a:solidFill>
                  <a:srgbClr val="44C3BC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51288" y="2329471"/>
            <a:ext cx="4275940" cy="769341"/>
            <a:chOff x="2124143" y="3503204"/>
            <a:chExt cx="4276497" cy="769441"/>
          </a:xfrm>
        </p:grpSpPr>
        <p:sp>
          <p:nvSpPr>
            <p:cNvPr id="16" name="文本框 15"/>
            <p:cNvSpPr txBox="1"/>
            <p:nvPr/>
          </p:nvSpPr>
          <p:spPr>
            <a:xfrm>
              <a:off x="3263286" y="3623082"/>
              <a:ext cx="31373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新课导入</a:t>
              </a:r>
              <a:endParaRPr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124143" y="3503204"/>
              <a:ext cx="799141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495886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9600" spc="-150">
                  <a:gradFill>
                    <a:gsLst>
                      <a:gs pos="0">
                        <a:schemeClr val="accent3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lin ang="0" scaled="1"/>
                  </a:gradFill>
                  <a:latin typeface="优设标题黑" panose="00000500000000000000" pitchFamily="2" charset="-122"/>
                  <a:ea typeface="优设标题黑" panose="00000500000000000000" pitchFamily="2" charset="-122"/>
                </a:defRPr>
              </a:lvl1pPr>
            </a:lstStyle>
            <a:p>
              <a:r>
                <a:rPr lang="en-US" altLang="zh-CN" sz="4400" spc="-300">
                  <a:solidFill>
                    <a:srgbClr val="44C3B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02</a:t>
              </a:r>
              <a:endParaRPr lang="en-US" altLang="zh-CN" sz="4400" spc="-300">
                <a:solidFill>
                  <a:srgbClr val="44C3BC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51288" y="3668364"/>
            <a:ext cx="4275940" cy="769341"/>
            <a:chOff x="2124143" y="3503204"/>
            <a:chExt cx="4276497" cy="769441"/>
          </a:xfrm>
        </p:grpSpPr>
        <p:sp>
          <p:nvSpPr>
            <p:cNvPr id="22" name="文本框 21"/>
            <p:cNvSpPr txBox="1"/>
            <p:nvPr/>
          </p:nvSpPr>
          <p:spPr>
            <a:xfrm>
              <a:off x="3263286" y="3653003"/>
              <a:ext cx="31373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课堂检测</a:t>
              </a:r>
              <a:endParaRPr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124143" y="3503204"/>
              <a:ext cx="799141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495886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9600" spc="-150">
                  <a:gradFill>
                    <a:gsLst>
                      <a:gs pos="0">
                        <a:schemeClr val="accent3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lin ang="0" scaled="1"/>
                  </a:gradFill>
                  <a:latin typeface="优设标题黑" panose="00000500000000000000" pitchFamily="2" charset="-122"/>
                  <a:ea typeface="优设标题黑" panose="00000500000000000000" pitchFamily="2" charset="-122"/>
                </a:defRPr>
              </a:lvl1pPr>
            </a:lstStyle>
            <a:p>
              <a:r>
                <a:rPr lang="en-US" altLang="zh-CN" sz="4400" spc="-300">
                  <a:solidFill>
                    <a:srgbClr val="44C3B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03</a:t>
              </a:r>
              <a:endParaRPr lang="en-US" altLang="zh-CN" sz="4400" spc="-300">
                <a:solidFill>
                  <a:srgbClr val="44C3BC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451288" y="5007258"/>
            <a:ext cx="4275941" cy="769341"/>
            <a:chOff x="2124143" y="3503204"/>
            <a:chExt cx="4276498" cy="769441"/>
          </a:xfrm>
        </p:grpSpPr>
        <p:sp>
          <p:nvSpPr>
            <p:cNvPr id="50" name="文本框 49"/>
            <p:cNvSpPr txBox="1"/>
            <p:nvPr/>
          </p:nvSpPr>
          <p:spPr>
            <a:xfrm>
              <a:off x="3263287" y="3626314"/>
              <a:ext cx="31373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延伸拓展</a:t>
              </a:r>
              <a:endParaRPr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124143" y="3503204"/>
              <a:ext cx="799141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495886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9600" spc="-150">
                  <a:gradFill>
                    <a:gsLst>
                      <a:gs pos="0">
                        <a:schemeClr val="accent3">
                          <a:lumMod val="7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lin ang="0" scaled="1"/>
                  </a:gradFill>
                  <a:latin typeface="优设标题黑" panose="00000500000000000000" pitchFamily="2" charset="-122"/>
                  <a:ea typeface="优设标题黑" panose="00000500000000000000" pitchFamily="2" charset="-122"/>
                </a:defRPr>
              </a:lvl1pPr>
            </a:lstStyle>
            <a:p>
              <a:r>
                <a:rPr lang="en-US" altLang="zh-CN" sz="4400" spc="-300">
                  <a:solidFill>
                    <a:srgbClr val="44C3B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04</a:t>
              </a:r>
              <a:endParaRPr lang="en-US" altLang="zh-CN" sz="4400" spc="-300">
                <a:solidFill>
                  <a:srgbClr val="44C3BC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25" name="Text Box 3"/>
          <p:cNvSpPr>
            <a:spLocks noChangeArrowheads="1"/>
          </p:cNvSpPr>
          <p:nvPr/>
        </p:nvSpPr>
        <p:spPr bwMode="auto">
          <a:xfrm>
            <a:off x="2421099" y="2049960"/>
            <a:ext cx="947932" cy="1321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C3970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dist">
              <a:spcBef>
                <a:spcPct val="0"/>
              </a:spcBef>
            </a:pPr>
            <a:r>
              <a:rPr lang="zh-CN" altLang="en-US" sz="8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S Chinese Regular" panose="020B0500000000000000" charset="-122"/>
              </a:rPr>
              <a:t>目</a:t>
            </a:r>
            <a:endParaRPr lang="zh-CN" altLang="en-US" sz="80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Noto Sans S Chinese Regular" panose="020B0500000000000000" charset="-122"/>
            </a:endParaRPr>
          </a:p>
        </p:txBody>
      </p:sp>
      <p:sp>
        <p:nvSpPr>
          <p:cNvPr id="29" name="Text Box 3"/>
          <p:cNvSpPr>
            <a:spLocks noChangeArrowheads="1"/>
          </p:cNvSpPr>
          <p:nvPr/>
        </p:nvSpPr>
        <p:spPr bwMode="auto">
          <a:xfrm>
            <a:off x="2421099" y="3571221"/>
            <a:ext cx="947932" cy="1321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C3970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dist">
              <a:spcBef>
                <a:spcPct val="0"/>
              </a:spcBef>
            </a:pPr>
            <a:r>
              <a:rPr lang="zh-CN" altLang="en-US" sz="8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S Chinese Regular" panose="020B0500000000000000" charset="-122"/>
              </a:rPr>
              <a:t>录</a:t>
            </a:r>
            <a:endParaRPr lang="zh-CN" altLang="en-US" sz="80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Noto Sans S Chinese Regular" panose="020B0500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773931" y="3389530"/>
            <a:ext cx="230632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35  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＜  </a:t>
            </a: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37</a:t>
            </a:r>
            <a:endParaRPr lang="zh-CN" altLang="en-US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18647" y="4388610"/>
            <a:ext cx="323088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答：兰兰写得字多。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249" name="图片 249" descr="D:\360MoveData\Users\Administrator\Desktop\图片3.png图片3"/>
          <p:cNvPicPr>
            <a:picLocks noChangeAspect="1"/>
          </p:cNvPicPr>
          <p:nvPr/>
        </p:nvPicPr>
        <p:blipFill>
          <a:blip r:embed="rId1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1587" y="3037648"/>
            <a:ext cx="2835904" cy="270192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248747" y="626130"/>
            <a:ext cx="169450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 algn="dist"/>
            <a:r>
              <a:rPr lang="zh-CN" altLang="en-US" sz="2400">
                <a:solidFill>
                  <a:prstClr val="black"/>
                </a:solidFill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课堂练习</a:t>
            </a:r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70号-灵悦黑体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35180" y="1651499"/>
            <a:ext cx="7302494" cy="138499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kern="0">
                <a:solidFill>
                  <a:srgbClr val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明明今天写了</a:t>
            </a:r>
            <a:r>
              <a:rPr lang="en-US" altLang="zh-CN" sz="2800" b="1" kern="0">
                <a:solidFill>
                  <a:srgbClr val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35</a:t>
            </a:r>
            <a:r>
              <a:rPr lang="zh-CN" altLang="en-US" sz="2800" b="1" kern="0">
                <a:solidFill>
                  <a:srgbClr val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个大字，兰兰今天写了</a:t>
            </a:r>
            <a:r>
              <a:rPr lang="en-US" altLang="zh-CN" sz="2800" b="1" kern="0">
                <a:solidFill>
                  <a:srgbClr val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37</a:t>
            </a:r>
            <a:r>
              <a:rPr lang="zh-CN" altLang="en-US" sz="2800" b="1" kern="0">
                <a:solidFill>
                  <a:srgbClr val="0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个大字，谁写的字多？</a:t>
            </a:r>
            <a:endParaRPr lang="zh-CN" altLang="en-US" sz="2800" b="1" kern="0">
              <a:solidFill>
                <a:srgbClr val="0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>
            <a:spLocks noChangeArrowheads="1"/>
          </p:cNvSpPr>
          <p:nvPr/>
        </p:nvSpPr>
        <p:spPr bwMode="auto">
          <a:xfrm>
            <a:off x="2364273" y="1555861"/>
            <a:ext cx="4755185" cy="337971"/>
          </a:xfrm>
          <a:custGeom>
            <a:avLst/>
            <a:gdLst/>
            <a:ahLst/>
            <a:cxnLst/>
            <a:rect l="l" t="t" r="r" b="b"/>
            <a:pathLst>
              <a:path w="4755185" h="337970">
                <a:moveTo>
                  <a:pt x="3539393" y="284453"/>
                </a:moveTo>
                <a:cubicBezTo>
                  <a:pt x="3553848" y="286059"/>
                  <a:pt x="3565607" y="286976"/>
                  <a:pt x="3574670" y="287206"/>
                </a:cubicBezTo>
                <a:lnTo>
                  <a:pt x="3793559" y="287206"/>
                </a:lnTo>
                <a:cubicBezTo>
                  <a:pt x="3801245" y="286976"/>
                  <a:pt x="3813348" y="286059"/>
                  <a:pt x="3829868" y="284453"/>
                </a:cubicBezTo>
                <a:lnTo>
                  <a:pt x="3829868" y="315772"/>
                </a:lnTo>
                <a:cubicBezTo>
                  <a:pt x="3818855" y="314739"/>
                  <a:pt x="3806752" y="314165"/>
                  <a:pt x="3793559" y="314051"/>
                </a:cubicBezTo>
                <a:lnTo>
                  <a:pt x="3574670" y="314051"/>
                </a:lnTo>
                <a:cubicBezTo>
                  <a:pt x="3562280" y="314165"/>
                  <a:pt x="3550521" y="314739"/>
                  <a:pt x="3539393" y="315772"/>
                </a:cubicBezTo>
                <a:close/>
                <a:moveTo>
                  <a:pt x="1841455" y="244185"/>
                </a:moveTo>
                <a:lnTo>
                  <a:pt x="1841455" y="271030"/>
                </a:lnTo>
                <a:lnTo>
                  <a:pt x="1905297" y="271030"/>
                </a:lnTo>
                <a:lnTo>
                  <a:pt x="1905297" y="244185"/>
                </a:lnTo>
                <a:close/>
                <a:moveTo>
                  <a:pt x="4651218" y="229386"/>
                </a:moveTo>
                <a:lnTo>
                  <a:pt x="4691830" y="229386"/>
                </a:lnTo>
                <a:lnTo>
                  <a:pt x="4691830" y="271718"/>
                </a:lnTo>
                <a:lnTo>
                  <a:pt x="4651218" y="271718"/>
                </a:lnTo>
                <a:close/>
                <a:moveTo>
                  <a:pt x="3581725" y="214931"/>
                </a:moveTo>
                <a:cubicBezTo>
                  <a:pt x="3596983" y="216537"/>
                  <a:pt x="3607996" y="217512"/>
                  <a:pt x="3614765" y="217857"/>
                </a:cubicBezTo>
                <a:lnTo>
                  <a:pt x="3757250" y="217857"/>
                </a:lnTo>
                <a:cubicBezTo>
                  <a:pt x="3765395" y="217627"/>
                  <a:pt x="3776523" y="216652"/>
                  <a:pt x="3790634" y="214931"/>
                </a:cubicBezTo>
                <a:lnTo>
                  <a:pt x="3790634" y="246766"/>
                </a:lnTo>
                <a:cubicBezTo>
                  <a:pt x="3780079" y="245390"/>
                  <a:pt x="3768951" y="244644"/>
                  <a:pt x="3757250" y="244529"/>
                </a:cubicBezTo>
                <a:lnTo>
                  <a:pt x="3614765" y="244529"/>
                </a:lnTo>
                <a:cubicBezTo>
                  <a:pt x="3606161" y="244759"/>
                  <a:pt x="3595148" y="245505"/>
                  <a:pt x="3581725" y="246766"/>
                </a:cubicBezTo>
                <a:close/>
                <a:moveTo>
                  <a:pt x="4404280" y="202369"/>
                </a:moveTo>
                <a:lnTo>
                  <a:pt x="4432501" y="217857"/>
                </a:lnTo>
                <a:cubicBezTo>
                  <a:pt x="4439614" y="221413"/>
                  <a:pt x="4442941" y="224052"/>
                  <a:pt x="4442482" y="225772"/>
                </a:cubicBezTo>
                <a:cubicBezTo>
                  <a:pt x="4442597" y="227608"/>
                  <a:pt x="4438811" y="229673"/>
                  <a:pt x="4431125" y="231967"/>
                </a:cubicBezTo>
                <a:cubicBezTo>
                  <a:pt x="4429060" y="232312"/>
                  <a:pt x="4425504" y="236269"/>
                  <a:pt x="4420456" y="243841"/>
                </a:cubicBezTo>
                <a:cubicBezTo>
                  <a:pt x="4398544" y="276422"/>
                  <a:pt x="4374682" y="305676"/>
                  <a:pt x="4348869" y="331603"/>
                </a:cubicBezTo>
                <a:cubicBezTo>
                  <a:pt x="4342789" y="324490"/>
                  <a:pt x="4332694" y="317435"/>
                  <a:pt x="4318583" y="310437"/>
                </a:cubicBezTo>
                <a:cubicBezTo>
                  <a:pt x="4347263" y="292196"/>
                  <a:pt x="4375829" y="256174"/>
                  <a:pt x="4404280" y="202369"/>
                </a:cubicBezTo>
                <a:close/>
                <a:moveTo>
                  <a:pt x="4477587" y="200476"/>
                </a:moveTo>
                <a:cubicBezTo>
                  <a:pt x="4507644" y="233516"/>
                  <a:pt x="4533744" y="266900"/>
                  <a:pt x="4555885" y="300628"/>
                </a:cubicBezTo>
                <a:lnTo>
                  <a:pt x="4528007" y="320762"/>
                </a:lnTo>
                <a:cubicBezTo>
                  <a:pt x="4508160" y="288296"/>
                  <a:pt x="4483495" y="255371"/>
                  <a:pt x="4454012" y="221987"/>
                </a:cubicBezTo>
                <a:close/>
                <a:moveTo>
                  <a:pt x="1841455" y="193421"/>
                </a:moveTo>
                <a:lnTo>
                  <a:pt x="1841455" y="218889"/>
                </a:lnTo>
                <a:lnTo>
                  <a:pt x="1905297" y="218889"/>
                </a:lnTo>
                <a:lnTo>
                  <a:pt x="1905297" y="193421"/>
                </a:lnTo>
                <a:close/>
                <a:moveTo>
                  <a:pt x="2480397" y="187914"/>
                </a:moveTo>
                <a:cubicBezTo>
                  <a:pt x="2495311" y="189406"/>
                  <a:pt x="2511028" y="190323"/>
                  <a:pt x="2527548" y="190668"/>
                </a:cubicBezTo>
                <a:lnTo>
                  <a:pt x="2713741" y="190668"/>
                </a:lnTo>
                <a:cubicBezTo>
                  <a:pt x="2731523" y="190094"/>
                  <a:pt x="2747240" y="189176"/>
                  <a:pt x="2760892" y="187914"/>
                </a:cubicBezTo>
                <a:lnTo>
                  <a:pt x="2760892" y="219577"/>
                </a:lnTo>
                <a:cubicBezTo>
                  <a:pt x="2748158" y="218316"/>
                  <a:pt x="2732441" y="217512"/>
                  <a:pt x="2713741" y="217168"/>
                </a:cubicBezTo>
                <a:lnTo>
                  <a:pt x="2625979" y="217168"/>
                </a:lnTo>
                <a:lnTo>
                  <a:pt x="2631658" y="222675"/>
                </a:lnTo>
                <a:cubicBezTo>
                  <a:pt x="2633608" y="224740"/>
                  <a:pt x="2634583" y="226690"/>
                  <a:pt x="2634583" y="228526"/>
                </a:cubicBezTo>
                <a:cubicBezTo>
                  <a:pt x="2634583" y="229444"/>
                  <a:pt x="2634411" y="230247"/>
                  <a:pt x="2634067" y="230935"/>
                </a:cubicBezTo>
                <a:cubicBezTo>
                  <a:pt x="2632690" y="233229"/>
                  <a:pt x="2629536" y="234721"/>
                  <a:pt x="2624602" y="235409"/>
                </a:cubicBezTo>
                <a:cubicBezTo>
                  <a:pt x="2619669" y="235524"/>
                  <a:pt x="2614220" y="238564"/>
                  <a:pt x="2608255" y="244529"/>
                </a:cubicBezTo>
                <a:cubicBezTo>
                  <a:pt x="2601945" y="250954"/>
                  <a:pt x="2592136" y="260648"/>
                  <a:pt x="2578828" y="273611"/>
                </a:cubicBezTo>
                <a:cubicBezTo>
                  <a:pt x="2571830" y="280609"/>
                  <a:pt x="2566496" y="285887"/>
                  <a:pt x="2562825" y="289443"/>
                </a:cubicBezTo>
                <a:cubicBezTo>
                  <a:pt x="2571085" y="288755"/>
                  <a:pt x="2586515" y="288009"/>
                  <a:pt x="2609115" y="287206"/>
                </a:cubicBezTo>
                <a:lnTo>
                  <a:pt x="2677088" y="283764"/>
                </a:lnTo>
                <a:cubicBezTo>
                  <a:pt x="2666418" y="271604"/>
                  <a:pt x="2655921" y="260992"/>
                  <a:pt x="2645596" y="251929"/>
                </a:cubicBezTo>
                <a:lnTo>
                  <a:pt x="2670376" y="230935"/>
                </a:lnTo>
                <a:cubicBezTo>
                  <a:pt x="2695615" y="255830"/>
                  <a:pt x="2722058" y="283076"/>
                  <a:pt x="2749706" y="312674"/>
                </a:cubicBezTo>
                <a:lnTo>
                  <a:pt x="2724238" y="337970"/>
                </a:lnTo>
                <a:cubicBezTo>
                  <a:pt x="2714257" y="323859"/>
                  <a:pt x="2706170" y="313420"/>
                  <a:pt x="2699975" y="306651"/>
                </a:cubicBezTo>
                <a:cubicBezTo>
                  <a:pt x="2642270" y="311355"/>
                  <a:pt x="2598217" y="314395"/>
                  <a:pt x="2567815" y="315772"/>
                </a:cubicBezTo>
                <a:cubicBezTo>
                  <a:pt x="2548083" y="316689"/>
                  <a:pt x="2529269" y="319156"/>
                  <a:pt x="2511372" y="323171"/>
                </a:cubicBezTo>
                <a:cubicBezTo>
                  <a:pt x="2508963" y="313879"/>
                  <a:pt x="2505579" y="303898"/>
                  <a:pt x="2501219" y="293229"/>
                </a:cubicBezTo>
                <a:cubicBezTo>
                  <a:pt x="2514642" y="288755"/>
                  <a:pt x="2524737" y="283707"/>
                  <a:pt x="2531506" y="278085"/>
                </a:cubicBezTo>
                <a:cubicBezTo>
                  <a:pt x="2546305" y="267302"/>
                  <a:pt x="2566037" y="246996"/>
                  <a:pt x="2590702" y="217168"/>
                </a:cubicBezTo>
                <a:lnTo>
                  <a:pt x="2527548" y="217168"/>
                </a:lnTo>
                <a:cubicBezTo>
                  <a:pt x="2507930" y="217512"/>
                  <a:pt x="2492214" y="218316"/>
                  <a:pt x="2480397" y="219577"/>
                </a:cubicBezTo>
                <a:close/>
                <a:moveTo>
                  <a:pt x="1321594" y="174836"/>
                </a:moveTo>
                <a:cubicBezTo>
                  <a:pt x="1344079" y="203861"/>
                  <a:pt x="1365360" y="234032"/>
                  <a:pt x="1385436" y="265351"/>
                </a:cubicBezTo>
                <a:lnTo>
                  <a:pt x="1355838" y="286518"/>
                </a:lnTo>
                <a:cubicBezTo>
                  <a:pt x="1336565" y="254051"/>
                  <a:pt x="1315858" y="223306"/>
                  <a:pt x="1293716" y="194281"/>
                </a:cubicBezTo>
                <a:close/>
                <a:moveTo>
                  <a:pt x="1197522" y="169501"/>
                </a:moveTo>
                <a:lnTo>
                  <a:pt x="1230390" y="184989"/>
                </a:lnTo>
                <a:cubicBezTo>
                  <a:pt x="1235208" y="187398"/>
                  <a:pt x="1237589" y="189807"/>
                  <a:pt x="1237531" y="192216"/>
                </a:cubicBezTo>
                <a:cubicBezTo>
                  <a:pt x="1237474" y="194625"/>
                  <a:pt x="1234979" y="196805"/>
                  <a:pt x="1230046" y="198755"/>
                </a:cubicBezTo>
                <a:cubicBezTo>
                  <a:pt x="1226719" y="200132"/>
                  <a:pt x="1223162" y="204606"/>
                  <a:pt x="1219376" y="212178"/>
                </a:cubicBezTo>
                <a:cubicBezTo>
                  <a:pt x="1208822" y="236269"/>
                  <a:pt x="1192646" y="263401"/>
                  <a:pt x="1170849" y="293573"/>
                </a:cubicBezTo>
                <a:cubicBezTo>
                  <a:pt x="1160869" y="285313"/>
                  <a:pt x="1149683" y="278716"/>
                  <a:pt x="1137293" y="273783"/>
                </a:cubicBezTo>
                <a:cubicBezTo>
                  <a:pt x="1162532" y="253937"/>
                  <a:pt x="1182608" y="219176"/>
                  <a:pt x="1197522" y="169501"/>
                </a:cubicBezTo>
                <a:close/>
                <a:moveTo>
                  <a:pt x="2380245" y="139215"/>
                </a:moveTo>
                <a:cubicBezTo>
                  <a:pt x="2360169" y="160324"/>
                  <a:pt x="2332463" y="183956"/>
                  <a:pt x="2297129" y="210113"/>
                </a:cubicBezTo>
                <a:lnTo>
                  <a:pt x="2297129" y="211145"/>
                </a:lnTo>
                <a:lnTo>
                  <a:pt x="2389538" y="211145"/>
                </a:lnTo>
                <a:cubicBezTo>
                  <a:pt x="2401698" y="210801"/>
                  <a:pt x="2415293" y="209597"/>
                  <a:pt x="2430321" y="207532"/>
                </a:cubicBezTo>
                <a:lnTo>
                  <a:pt x="2430321" y="241776"/>
                </a:lnTo>
                <a:cubicBezTo>
                  <a:pt x="2413687" y="239711"/>
                  <a:pt x="2400092" y="238564"/>
                  <a:pt x="2389538" y="238334"/>
                </a:cubicBezTo>
                <a:lnTo>
                  <a:pt x="2297129" y="238334"/>
                </a:lnTo>
                <a:lnTo>
                  <a:pt x="2297129" y="295294"/>
                </a:lnTo>
                <a:cubicBezTo>
                  <a:pt x="2297474" y="308372"/>
                  <a:pt x="2293057" y="317320"/>
                  <a:pt x="2283879" y="322139"/>
                </a:cubicBezTo>
                <a:cubicBezTo>
                  <a:pt x="2275619" y="327301"/>
                  <a:pt x="2257149" y="331431"/>
                  <a:pt x="2228468" y="334529"/>
                </a:cubicBezTo>
                <a:cubicBezTo>
                  <a:pt x="2226748" y="323286"/>
                  <a:pt x="2220840" y="310208"/>
                  <a:pt x="2210744" y="295294"/>
                </a:cubicBezTo>
                <a:cubicBezTo>
                  <a:pt x="2231853" y="298850"/>
                  <a:pt x="2245046" y="300628"/>
                  <a:pt x="2250323" y="300628"/>
                </a:cubicBezTo>
                <a:cubicBezTo>
                  <a:pt x="2260763" y="300972"/>
                  <a:pt x="2265581" y="296842"/>
                  <a:pt x="2264778" y="288238"/>
                </a:cubicBezTo>
                <a:lnTo>
                  <a:pt x="2264778" y="238334"/>
                </a:lnTo>
                <a:lnTo>
                  <a:pt x="2159980" y="238334"/>
                </a:lnTo>
                <a:cubicBezTo>
                  <a:pt x="2149310" y="238564"/>
                  <a:pt x="2135945" y="239826"/>
                  <a:pt x="2119884" y="242120"/>
                </a:cubicBezTo>
                <a:lnTo>
                  <a:pt x="2119884" y="207532"/>
                </a:lnTo>
                <a:cubicBezTo>
                  <a:pt x="2135601" y="209597"/>
                  <a:pt x="2148966" y="210801"/>
                  <a:pt x="2159980" y="211145"/>
                </a:cubicBezTo>
                <a:lnTo>
                  <a:pt x="2263573" y="211145"/>
                </a:lnTo>
                <a:cubicBezTo>
                  <a:pt x="2263458" y="207360"/>
                  <a:pt x="2262655" y="202771"/>
                  <a:pt x="2261164" y="197379"/>
                </a:cubicBezTo>
                <a:cubicBezTo>
                  <a:pt x="2274701" y="189807"/>
                  <a:pt x="2287608" y="180744"/>
                  <a:pt x="2299883" y="170190"/>
                </a:cubicBezTo>
                <a:lnTo>
                  <a:pt x="2215390" y="170190"/>
                </a:lnTo>
                <a:cubicBezTo>
                  <a:pt x="2203689" y="170075"/>
                  <a:pt x="2192503" y="171394"/>
                  <a:pt x="2181834" y="174148"/>
                </a:cubicBezTo>
                <a:lnTo>
                  <a:pt x="2181834" y="139559"/>
                </a:lnTo>
                <a:cubicBezTo>
                  <a:pt x="2192733" y="142542"/>
                  <a:pt x="2203918" y="143976"/>
                  <a:pt x="2215390" y="143861"/>
                </a:cubicBezTo>
                <a:lnTo>
                  <a:pt x="2332062" y="143861"/>
                </a:lnTo>
                <a:cubicBezTo>
                  <a:pt x="2345714" y="143746"/>
                  <a:pt x="2361775" y="142198"/>
                  <a:pt x="2380245" y="139215"/>
                </a:cubicBezTo>
                <a:close/>
                <a:moveTo>
                  <a:pt x="3958" y="129062"/>
                </a:moveTo>
                <a:cubicBezTo>
                  <a:pt x="18527" y="130668"/>
                  <a:pt x="30745" y="131586"/>
                  <a:pt x="40611" y="131815"/>
                </a:cubicBezTo>
                <a:lnTo>
                  <a:pt x="51452" y="131815"/>
                </a:lnTo>
                <a:cubicBezTo>
                  <a:pt x="64072" y="131356"/>
                  <a:pt x="76060" y="130439"/>
                  <a:pt x="87418" y="129062"/>
                </a:cubicBezTo>
                <a:cubicBezTo>
                  <a:pt x="85697" y="138813"/>
                  <a:pt x="84779" y="150056"/>
                  <a:pt x="84664" y="162790"/>
                </a:cubicBezTo>
                <a:lnTo>
                  <a:pt x="84664" y="262942"/>
                </a:lnTo>
                <a:cubicBezTo>
                  <a:pt x="90286" y="264893"/>
                  <a:pt x="98259" y="268047"/>
                  <a:pt x="108584" y="272407"/>
                </a:cubicBezTo>
                <a:cubicBezTo>
                  <a:pt x="133823" y="285026"/>
                  <a:pt x="161184" y="291049"/>
                  <a:pt x="190667" y="290475"/>
                </a:cubicBezTo>
                <a:cubicBezTo>
                  <a:pt x="199501" y="290475"/>
                  <a:pt x="209711" y="290131"/>
                  <a:pt x="221298" y="289443"/>
                </a:cubicBezTo>
                <a:cubicBezTo>
                  <a:pt x="251126" y="288296"/>
                  <a:pt x="285427" y="284510"/>
                  <a:pt x="324203" y="278085"/>
                </a:cubicBezTo>
                <a:cubicBezTo>
                  <a:pt x="315599" y="291393"/>
                  <a:pt x="310781" y="304414"/>
                  <a:pt x="309748" y="317148"/>
                </a:cubicBezTo>
                <a:cubicBezTo>
                  <a:pt x="279576" y="319557"/>
                  <a:pt x="240112" y="320877"/>
                  <a:pt x="191356" y="321106"/>
                </a:cubicBezTo>
                <a:cubicBezTo>
                  <a:pt x="152006" y="321680"/>
                  <a:pt x="119712" y="314739"/>
                  <a:pt x="94473" y="300284"/>
                </a:cubicBezTo>
                <a:cubicBezTo>
                  <a:pt x="82886" y="293974"/>
                  <a:pt x="73708" y="290820"/>
                  <a:pt x="66940" y="290820"/>
                </a:cubicBezTo>
                <a:cubicBezTo>
                  <a:pt x="61433" y="290705"/>
                  <a:pt x="55238" y="293745"/>
                  <a:pt x="48355" y="299940"/>
                </a:cubicBezTo>
                <a:cubicBezTo>
                  <a:pt x="43307" y="304758"/>
                  <a:pt x="35908" y="313190"/>
                  <a:pt x="26156" y="325236"/>
                </a:cubicBezTo>
                <a:lnTo>
                  <a:pt x="0" y="294605"/>
                </a:lnTo>
                <a:cubicBezTo>
                  <a:pt x="22256" y="276135"/>
                  <a:pt x="39866" y="265581"/>
                  <a:pt x="52829" y="262942"/>
                </a:cubicBezTo>
                <a:lnTo>
                  <a:pt x="52829" y="159004"/>
                </a:lnTo>
                <a:lnTo>
                  <a:pt x="40611" y="159004"/>
                </a:lnTo>
                <a:cubicBezTo>
                  <a:pt x="29139" y="159463"/>
                  <a:pt x="16921" y="160381"/>
                  <a:pt x="3958" y="161758"/>
                </a:cubicBezTo>
                <a:close/>
                <a:moveTo>
                  <a:pt x="3327560" y="128718"/>
                </a:moveTo>
                <a:cubicBezTo>
                  <a:pt x="3326297" y="151892"/>
                  <a:pt x="3325150" y="167609"/>
                  <a:pt x="3324118" y="175868"/>
                </a:cubicBezTo>
                <a:lnTo>
                  <a:pt x="3345628" y="175868"/>
                </a:lnTo>
                <a:lnTo>
                  <a:pt x="3347349" y="128718"/>
                </a:lnTo>
                <a:close/>
                <a:moveTo>
                  <a:pt x="636877" y="126137"/>
                </a:moveTo>
                <a:cubicBezTo>
                  <a:pt x="634468" y="143574"/>
                  <a:pt x="633263" y="156251"/>
                  <a:pt x="633263" y="164167"/>
                </a:cubicBezTo>
                <a:lnTo>
                  <a:pt x="633263" y="216480"/>
                </a:lnTo>
                <a:cubicBezTo>
                  <a:pt x="633837" y="243784"/>
                  <a:pt x="628101" y="261451"/>
                  <a:pt x="616055" y="269481"/>
                </a:cubicBezTo>
                <a:cubicBezTo>
                  <a:pt x="605271" y="278659"/>
                  <a:pt x="580262" y="284223"/>
                  <a:pt x="541027" y="286173"/>
                </a:cubicBezTo>
                <a:cubicBezTo>
                  <a:pt x="539077" y="273783"/>
                  <a:pt x="534947" y="261451"/>
                  <a:pt x="528637" y="249176"/>
                </a:cubicBezTo>
                <a:cubicBezTo>
                  <a:pt x="539192" y="250093"/>
                  <a:pt x="548943" y="250667"/>
                  <a:pt x="557891" y="250896"/>
                </a:cubicBezTo>
                <a:cubicBezTo>
                  <a:pt x="566266" y="251011"/>
                  <a:pt x="572289" y="250782"/>
                  <a:pt x="575960" y="250208"/>
                </a:cubicBezTo>
                <a:cubicBezTo>
                  <a:pt x="593168" y="247455"/>
                  <a:pt x="601371" y="237703"/>
                  <a:pt x="600568" y="220954"/>
                </a:cubicBezTo>
                <a:lnTo>
                  <a:pt x="600568" y="156767"/>
                </a:lnTo>
                <a:lnTo>
                  <a:pt x="508504" y="156767"/>
                </a:lnTo>
                <a:lnTo>
                  <a:pt x="508504" y="285829"/>
                </a:lnTo>
                <a:cubicBezTo>
                  <a:pt x="508618" y="296957"/>
                  <a:pt x="509594" y="312100"/>
                  <a:pt x="511429" y="331259"/>
                </a:cubicBezTo>
                <a:lnTo>
                  <a:pt x="472710" y="331259"/>
                </a:lnTo>
                <a:cubicBezTo>
                  <a:pt x="474431" y="313477"/>
                  <a:pt x="475349" y="298334"/>
                  <a:pt x="475464" y="285829"/>
                </a:cubicBezTo>
                <a:lnTo>
                  <a:pt x="475464" y="156767"/>
                </a:lnTo>
                <a:lnTo>
                  <a:pt x="420742" y="156767"/>
                </a:lnTo>
                <a:cubicBezTo>
                  <a:pt x="411220" y="156882"/>
                  <a:pt x="398313" y="158087"/>
                  <a:pt x="382023" y="160381"/>
                </a:cubicBezTo>
                <a:lnTo>
                  <a:pt x="382023" y="126825"/>
                </a:lnTo>
                <a:cubicBezTo>
                  <a:pt x="397510" y="128890"/>
                  <a:pt x="410417" y="129980"/>
                  <a:pt x="420742" y="130095"/>
                </a:cubicBezTo>
                <a:lnTo>
                  <a:pt x="600224" y="130095"/>
                </a:lnTo>
                <a:cubicBezTo>
                  <a:pt x="610893" y="129865"/>
                  <a:pt x="623111" y="128546"/>
                  <a:pt x="636877" y="126137"/>
                </a:cubicBezTo>
                <a:close/>
                <a:moveTo>
                  <a:pt x="1246221" y="114951"/>
                </a:moveTo>
                <a:lnTo>
                  <a:pt x="1282187" y="119425"/>
                </a:lnTo>
                <a:cubicBezTo>
                  <a:pt x="1287005" y="120114"/>
                  <a:pt x="1289644" y="121576"/>
                  <a:pt x="1290102" y="123814"/>
                </a:cubicBezTo>
                <a:cubicBezTo>
                  <a:pt x="1290561" y="126051"/>
                  <a:pt x="1288840" y="128947"/>
                  <a:pt x="1284940" y="132504"/>
                </a:cubicBezTo>
                <a:cubicBezTo>
                  <a:pt x="1282416" y="134913"/>
                  <a:pt x="1281154" y="142083"/>
                  <a:pt x="1281154" y="154014"/>
                </a:cubicBezTo>
                <a:lnTo>
                  <a:pt x="1281154" y="292540"/>
                </a:lnTo>
                <a:cubicBezTo>
                  <a:pt x="1281842" y="309978"/>
                  <a:pt x="1278114" y="320533"/>
                  <a:pt x="1269969" y="324204"/>
                </a:cubicBezTo>
                <a:cubicBezTo>
                  <a:pt x="1263315" y="329022"/>
                  <a:pt x="1244214" y="331718"/>
                  <a:pt x="1212665" y="332291"/>
                </a:cubicBezTo>
                <a:cubicBezTo>
                  <a:pt x="1210830" y="317607"/>
                  <a:pt x="1207331" y="303898"/>
                  <a:pt x="1202168" y="291164"/>
                </a:cubicBezTo>
                <a:cubicBezTo>
                  <a:pt x="1222474" y="295638"/>
                  <a:pt x="1235610" y="297875"/>
                  <a:pt x="1241575" y="297875"/>
                </a:cubicBezTo>
                <a:cubicBezTo>
                  <a:pt x="1246967" y="298449"/>
                  <a:pt x="1249434" y="294204"/>
                  <a:pt x="1248975" y="285141"/>
                </a:cubicBezTo>
                <a:lnTo>
                  <a:pt x="1248975" y="154014"/>
                </a:lnTo>
                <a:cubicBezTo>
                  <a:pt x="1248975" y="145525"/>
                  <a:pt x="1248057" y="132504"/>
                  <a:pt x="1246221" y="114951"/>
                </a:cubicBezTo>
                <a:close/>
                <a:moveTo>
                  <a:pt x="4224626" y="113919"/>
                </a:moveTo>
                <a:cubicBezTo>
                  <a:pt x="4237819" y="115640"/>
                  <a:pt x="4249062" y="116672"/>
                  <a:pt x="4258354" y="117016"/>
                </a:cubicBezTo>
                <a:lnTo>
                  <a:pt x="4275562" y="117016"/>
                </a:lnTo>
                <a:cubicBezTo>
                  <a:pt x="4283019" y="116787"/>
                  <a:pt x="4295524" y="115869"/>
                  <a:pt x="4313076" y="114263"/>
                </a:cubicBezTo>
                <a:cubicBezTo>
                  <a:pt x="4311814" y="132963"/>
                  <a:pt x="4311183" y="142599"/>
                  <a:pt x="4311183" y="143173"/>
                </a:cubicBezTo>
                <a:lnTo>
                  <a:pt x="4308430" y="249520"/>
                </a:lnTo>
                <a:cubicBezTo>
                  <a:pt x="4319214" y="237474"/>
                  <a:pt x="4331776" y="221528"/>
                  <a:pt x="4346116" y="201681"/>
                </a:cubicBezTo>
                <a:cubicBezTo>
                  <a:pt x="4349443" y="220610"/>
                  <a:pt x="4353344" y="233057"/>
                  <a:pt x="4357818" y="239023"/>
                </a:cubicBezTo>
                <a:cubicBezTo>
                  <a:pt x="4324663" y="275390"/>
                  <a:pt x="4303038" y="300858"/>
                  <a:pt x="4292943" y="315427"/>
                </a:cubicBezTo>
                <a:cubicBezTo>
                  <a:pt x="4283536" y="301661"/>
                  <a:pt x="4274358" y="291451"/>
                  <a:pt x="4265409" y="284797"/>
                </a:cubicBezTo>
                <a:cubicBezTo>
                  <a:pt x="4272522" y="279061"/>
                  <a:pt x="4276193" y="271087"/>
                  <a:pt x="4276423" y="260877"/>
                </a:cubicBezTo>
                <a:lnTo>
                  <a:pt x="4279520" y="143517"/>
                </a:lnTo>
                <a:lnTo>
                  <a:pt x="4258354" y="143517"/>
                </a:lnTo>
                <a:cubicBezTo>
                  <a:pt x="4252962" y="143517"/>
                  <a:pt x="4241720" y="144549"/>
                  <a:pt x="4224626" y="146614"/>
                </a:cubicBezTo>
                <a:close/>
                <a:moveTo>
                  <a:pt x="926148" y="99808"/>
                </a:moveTo>
                <a:lnTo>
                  <a:pt x="926148" y="124416"/>
                </a:lnTo>
                <a:lnTo>
                  <a:pt x="965727" y="124416"/>
                </a:lnTo>
                <a:lnTo>
                  <a:pt x="965727" y="99808"/>
                </a:lnTo>
                <a:close/>
                <a:moveTo>
                  <a:pt x="853873" y="99808"/>
                </a:moveTo>
                <a:lnTo>
                  <a:pt x="853873" y="124416"/>
                </a:lnTo>
                <a:lnTo>
                  <a:pt x="894485" y="124416"/>
                </a:lnTo>
                <a:lnTo>
                  <a:pt x="894485" y="99808"/>
                </a:lnTo>
                <a:close/>
                <a:moveTo>
                  <a:pt x="4097285" y="90171"/>
                </a:moveTo>
                <a:lnTo>
                  <a:pt x="4097285" y="255543"/>
                </a:lnTo>
                <a:lnTo>
                  <a:pt x="4150974" y="255543"/>
                </a:lnTo>
                <a:lnTo>
                  <a:pt x="4150974" y="90171"/>
                </a:lnTo>
                <a:close/>
                <a:moveTo>
                  <a:pt x="1528781" y="74340"/>
                </a:moveTo>
                <a:lnTo>
                  <a:pt x="1567327" y="78986"/>
                </a:lnTo>
                <a:cubicBezTo>
                  <a:pt x="1571228" y="79560"/>
                  <a:pt x="1573350" y="81137"/>
                  <a:pt x="1573694" y="83718"/>
                </a:cubicBezTo>
                <a:cubicBezTo>
                  <a:pt x="1574039" y="86300"/>
                  <a:pt x="1572490" y="89311"/>
                  <a:pt x="1569048" y="92753"/>
                </a:cubicBezTo>
                <a:cubicBezTo>
                  <a:pt x="1565607" y="95735"/>
                  <a:pt x="1563943" y="101586"/>
                  <a:pt x="1564058" y="110305"/>
                </a:cubicBezTo>
                <a:lnTo>
                  <a:pt x="1564058" y="277053"/>
                </a:lnTo>
                <a:cubicBezTo>
                  <a:pt x="1564287" y="301374"/>
                  <a:pt x="1565262" y="318410"/>
                  <a:pt x="1566983" y="328161"/>
                </a:cubicBezTo>
                <a:lnTo>
                  <a:pt x="1529125" y="328161"/>
                </a:lnTo>
                <a:cubicBezTo>
                  <a:pt x="1530731" y="317378"/>
                  <a:pt x="1531706" y="300342"/>
                  <a:pt x="1532050" y="277053"/>
                </a:cubicBezTo>
                <a:lnTo>
                  <a:pt x="1532050" y="116672"/>
                </a:lnTo>
                <a:cubicBezTo>
                  <a:pt x="1531821" y="100496"/>
                  <a:pt x="1530731" y="86386"/>
                  <a:pt x="1528781" y="74340"/>
                </a:cubicBezTo>
                <a:close/>
                <a:moveTo>
                  <a:pt x="1869332" y="73307"/>
                </a:moveTo>
                <a:lnTo>
                  <a:pt x="1869332" y="110649"/>
                </a:lnTo>
                <a:lnTo>
                  <a:pt x="1871741" y="110649"/>
                </a:lnTo>
                <a:cubicBezTo>
                  <a:pt x="1880919" y="100210"/>
                  <a:pt x="1889867" y="88221"/>
                  <a:pt x="1898586" y="74684"/>
                </a:cubicBezTo>
                <a:cubicBezTo>
                  <a:pt x="1891588" y="73766"/>
                  <a:pt x="1886311" y="73307"/>
                  <a:pt x="1882755" y="73307"/>
                </a:cubicBezTo>
                <a:close/>
                <a:moveTo>
                  <a:pt x="104970" y="68661"/>
                </a:moveTo>
                <a:cubicBezTo>
                  <a:pt x="115754" y="70152"/>
                  <a:pt x="130324" y="71242"/>
                  <a:pt x="148679" y="71931"/>
                </a:cubicBezTo>
                <a:lnTo>
                  <a:pt x="265007" y="71931"/>
                </a:lnTo>
                <a:cubicBezTo>
                  <a:pt x="281871" y="71242"/>
                  <a:pt x="296211" y="70325"/>
                  <a:pt x="308028" y="69177"/>
                </a:cubicBezTo>
                <a:lnTo>
                  <a:pt x="308028" y="102217"/>
                </a:lnTo>
                <a:cubicBezTo>
                  <a:pt x="293343" y="100841"/>
                  <a:pt x="278773" y="99808"/>
                  <a:pt x="264319" y="99120"/>
                </a:cubicBezTo>
                <a:lnTo>
                  <a:pt x="256575" y="99120"/>
                </a:lnTo>
                <a:cubicBezTo>
                  <a:pt x="251527" y="132733"/>
                  <a:pt x="241776" y="161356"/>
                  <a:pt x="227321" y="184989"/>
                </a:cubicBezTo>
                <a:cubicBezTo>
                  <a:pt x="256690" y="211031"/>
                  <a:pt x="280437" y="233115"/>
                  <a:pt x="298563" y="251241"/>
                </a:cubicBezTo>
                <a:lnTo>
                  <a:pt x="273439" y="278085"/>
                </a:lnTo>
                <a:cubicBezTo>
                  <a:pt x="250839" y="249749"/>
                  <a:pt x="228984" y="227092"/>
                  <a:pt x="207875" y="210113"/>
                </a:cubicBezTo>
                <a:cubicBezTo>
                  <a:pt x="181834" y="237646"/>
                  <a:pt x="151318" y="258640"/>
                  <a:pt x="116328" y="273095"/>
                </a:cubicBezTo>
                <a:cubicBezTo>
                  <a:pt x="109215" y="262655"/>
                  <a:pt x="100152" y="252675"/>
                  <a:pt x="89139" y="243153"/>
                </a:cubicBezTo>
                <a:cubicBezTo>
                  <a:pt x="123555" y="237302"/>
                  <a:pt x="155161" y="219692"/>
                  <a:pt x="183956" y="190323"/>
                </a:cubicBezTo>
                <a:cubicBezTo>
                  <a:pt x="164224" y="173803"/>
                  <a:pt x="141911" y="156538"/>
                  <a:pt x="117016" y="138527"/>
                </a:cubicBezTo>
                <a:lnTo>
                  <a:pt x="139559" y="116328"/>
                </a:lnTo>
                <a:cubicBezTo>
                  <a:pt x="168927" y="138010"/>
                  <a:pt x="189864" y="154129"/>
                  <a:pt x="202369" y="164683"/>
                </a:cubicBezTo>
                <a:cubicBezTo>
                  <a:pt x="213382" y="146442"/>
                  <a:pt x="220438" y="124588"/>
                  <a:pt x="223535" y="99120"/>
                </a:cubicBezTo>
                <a:lnTo>
                  <a:pt x="148679" y="99120"/>
                </a:lnTo>
                <a:cubicBezTo>
                  <a:pt x="131700" y="99693"/>
                  <a:pt x="117131" y="100611"/>
                  <a:pt x="104970" y="101873"/>
                </a:cubicBezTo>
                <a:close/>
                <a:moveTo>
                  <a:pt x="3215534" y="62466"/>
                </a:moveTo>
                <a:lnTo>
                  <a:pt x="3215534" y="188947"/>
                </a:lnTo>
                <a:lnTo>
                  <a:pt x="3230677" y="188947"/>
                </a:lnTo>
                <a:lnTo>
                  <a:pt x="3230677" y="62466"/>
                </a:lnTo>
                <a:close/>
                <a:moveTo>
                  <a:pt x="4061664" y="59541"/>
                </a:moveTo>
                <a:cubicBezTo>
                  <a:pt x="4076692" y="61950"/>
                  <a:pt x="4089885" y="63154"/>
                  <a:pt x="4101243" y="63154"/>
                </a:cubicBezTo>
                <a:lnTo>
                  <a:pt x="4146328" y="63154"/>
                </a:lnTo>
                <a:cubicBezTo>
                  <a:pt x="4157800" y="63040"/>
                  <a:pt x="4171166" y="61835"/>
                  <a:pt x="4186423" y="59541"/>
                </a:cubicBezTo>
                <a:cubicBezTo>
                  <a:pt x="4184359" y="72390"/>
                  <a:pt x="4183326" y="85812"/>
                  <a:pt x="4183326" y="99808"/>
                </a:cubicBezTo>
                <a:lnTo>
                  <a:pt x="4183326" y="271030"/>
                </a:lnTo>
                <a:cubicBezTo>
                  <a:pt x="4183326" y="280896"/>
                  <a:pt x="4184244" y="294663"/>
                  <a:pt x="4186079" y="312330"/>
                </a:cubicBezTo>
                <a:lnTo>
                  <a:pt x="4148049" y="312330"/>
                </a:lnTo>
                <a:cubicBezTo>
                  <a:pt x="4149311" y="304299"/>
                  <a:pt x="4150114" y="298592"/>
                  <a:pt x="4150458" y="295208"/>
                </a:cubicBezTo>
                <a:cubicBezTo>
                  <a:pt x="4150802" y="291823"/>
                  <a:pt x="4150974" y="287665"/>
                  <a:pt x="4150974" y="282732"/>
                </a:cubicBezTo>
                <a:lnTo>
                  <a:pt x="4097285" y="282732"/>
                </a:lnTo>
                <a:lnTo>
                  <a:pt x="4097285" y="287894"/>
                </a:lnTo>
                <a:cubicBezTo>
                  <a:pt x="4097170" y="295581"/>
                  <a:pt x="4098145" y="306192"/>
                  <a:pt x="4100210" y="319729"/>
                </a:cubicBezTo>
                <a:lnTo>
                  <a:pt x="4062008" y="319729"/>
                </a:lnTo>
                <a:cubicBezTo>
                  <a:pt x="4063843" y="303095"/>
                  <a:pt x="4064819" y="289787"/>
                  <a:pt x="4064933" y="279806"/>
                </a:cubicBezTo>
                <a:lnTo>
                  <a:pt x="4064933" y="99808"/>
                </a:lnTo>
                <a:cubicBezTo>
                  <a:pt x="4064933" y="87877"/>
                  <a:pt x="4063843" y="74455"/>
                  <a:pt x="4061664" y="59541"/>
                </a:cubicBezTo>
                <a:close/>
                <a:moveTo>
                  <a:pt x="3421000" y="55755"/>
                </a:moveTo>
                <a:lnTo>
                  <a:pt x="3421000" y="133880"/>
                </a:lnTo>
                <a:cubicBezTo>
                  <a:pt x="3435455" y="100841"/>
                  <a:pt x="3445666" y="74799"/>
                  <a:pt x="3451631" y="55755"/>
                </a:cubicBezTo>
                <a:close/>
                <a:moveTo>
                  <a:pt x="3329797" y="55755"/>
                </a:moveTo>
                <a:cubicBezTo>
                  <a:pt x="3329797" y="71357"/>
                  <a:pt x="3329452" y="87074"/>
                  <a:pt x="3328764" y="102905"/>
                </a:cubicBezTo>
                <a:lnTo>
                  <a:pt x="3348381" y="102905"/>
                </a:lnTo>
                <a:lnTo>
                  <a:pt x="3350102" y="55755"/>
                </a:lnTo>
                <a:close/>
                <a:moveTo>
                  <a:pt x="4398601" y="51797"/>
                </a:moveTo>
                <a:lnTo>
                  <a:pt x="4398601" y="152293"/>
                </a:lnTo>
                <a:lnTo>
                  <a:pt x="4487396" y="152293"/>
                </a:lnTo>
                <a:lnTo>
                  <a:pt x="4487396" y="51797"/>
                </a:lnTo>
                <a:close/>
                <a:moveTo>
                  <a:pt x="926148" y="44397"/>
                </a:moveTo>
                <a:lnTo>
                  <a:pt x="926148" y="73996"/>
                </a:lnTo>
                <a:lnTo>
                  <a:pt x="965727" y="73996"/>
                </a:lnTo>
                <a:lnTo>
                  <a:pt x="965727" y="44397"/>
                </a:lnTo>
                <a:close/>
                <a:moveTo>
                  <a:pt x="853873" y="44397"/>
                </a:moveTo>
                <a:lnTo>
                  <a:pt x="853873" y="73996"/>
                </a:lnTo>
                <a:lnTo>
                  <a:pt x="894485" y="73996"/>
                </a:lnTo>
                <a:lnTo>
                  <a:pt x="894485" y="44397"/>
                </a:lnTo>
                <a:close/>
                <a:moveTo>
                  <a:pt x="1714974" y="38375"/>
                </a:moveTo>
                <a:cubicBezTo>
                  <a:pt x="1713024" y="48241"/>
                  <a:pt x="1711934" y="62351"/>
                  <a:pt x="1711705" y="80707"/>
                </a:cubicBezTo>
                <a:lnTo>
                  <a:pt x="1711705" y="294605"/>
                </a:lnTo>
                <a:cubicBezTo>
                  <a:pt x="1712508" y="308257"/>
                  <a:pt x="1708492" y="317148"/>
                  <a:pt x="1699659" y="321278"/>
                </a:cubicBezTo>
                <a:cubicBezTo>
                  <a:pt x="1690825" y="326326"/>
                  <a:pt x="1672413" y="329653"/>
                  <a:pt x="1644420" y="331259"/>
                </a:cubicBezTo>
                <a:cubicBezTo>
                  <a:pt x="1643158" y="318525"/>
                  <a:pt x="1637652" y="305045"/>
                  <a:pt x="1627900" y="290820"/>
                </a:cubicBezTo>
                <a:cubicBezTo>
                  <a:pt x="1645682" y="293458"/>
                  <a:pt x="1658359" y="294835"/>
                  <a:pt x="1665931" y="294950"/>
                </a:cubicBezTo>
                <a:cubicBezTo>
                  <a:pt x="1675911" y="295523"/>
                  <a:pt x="1680500" y="291795"/>
                  <a:pt x="1679697" y="283764"/>
                </a:cubicBezTo>
                <a:lnTo>
                  <a:pt x="1679697" y="68661"/>
                </a:lnTo>
                <a:lnTo>
                  <a:pt x="1645453" y="68661"/>
                </a:lnTo>
                <a:cubicBezTo>
                  <a:pt x="1636619" y="68776"/>
                  <a:pt x="1625262" y="69980"/>
                  <a:pt x="1611381" y="72275"/>
                </a:cubicBezTo>
                <a:lnTo>
                  <a:pt x="1611381" y="39063"/>
                </a:lnTo>
                <a:cubicBezTo>
                  <a:pt x="1620673" y="41128"/>
                  <a:pt x="1632145" y="42218"/>
                  <a:pt x="1645797" y="42332"/>
                </a:cubicBezTo>
                <a:lnTo>
                  <a:pt x="1673330" y="42332"/>
                </a:lnTo>
                <a:cubicBezTo>
                  <a:pt x="1689735" y="42103"/>
                  <a:pt x="1703617" y="40784"/>
                  <a:pt x="1714974" y="38375"/>
                </a:cubicBezTo>
                <a:close/>
                <a:moveTo>
                  <a:pt x="3181289" y="32868"/>
                </a:moveTo>
                <a:cubicBezTo>
                  <a:pt x="3197121" y="35048"/>
                  <a:pt x="3209339" y="36080"/>
                  <a:pt x="3217943" y="35965"/>
                </a:cubicBezTo>
                <a:lnTo>
                  <a:pt x="3228268" y="35965"/>
                </a:lnTo>
                <a:cubicBezTo>
                  <a:pt x="3238478" y="35851"/>
                  <a:pt x="3250696" y="34818"/>
                  <a:pt x="3264921" y="32868"/>
                </a:cubicBezTo>
                <a:cubicBezTo>
                  <a:pt x="3262856" y="47896"/>
                  <a:pt x="3261766" y="60114"/>
                  <a:pt x="3261652" y="69521"/>
                </a:cubicBezTo>
                <a:lnTo>
                  <a:pt x="3261652" y="197035"/>
                </a:lnTo>
                <a:cubicBezTo>
                  <a:pt x="3261652" y="203918"/>
                  <a:pt x="3262627" y="216136"/>
                  <a:pt x="3264577" y="233688"/>
                </a:cubicBezTo>
                <a:lnTo>
                  <a:pt x="3227924" y="233688"/>
                </a:lnTo>
                <a:lnTo>
                  <a:pt x="3229645" y="215275"/>
                </a:lnTo>
                <a:lnTo>
                  <a:pt x="3215534" y="215275"/>
                </a:lnTo>
                <a:lnTo>
                  <a:pt x="3215534" y="218889"/>
                </a:lnTo>
                <a:cubicBezTo>
                  <a:pt x="3215534" y="227379"/>
                  <a:pt x="3216337" y="237589"/>
                  <a:pt x="3217943" y="249520"/>
                </a:cubicBezTo>
                <a:lnTo>
                  <a:pt x="3181806" y="249520"/>
                </a:lnTo>
                <a:cubicBezTo>
                  <a:pt x="3183526" y="236097"/>
                  <a:pt x="3184444" y="224338"/>
                  <a:pt x="3184559" y="214243"/>
                </a:cubicBezTo>
                <a:lnTo>
                  <a:pt x="3184559" y="70898"/>
                </a:lnTo>
                <a:cubicBezTo>
                  <a:pt x="3184100" y="60458"/>
                  <a:pt x="3183010" y="47782"/>
                  <a:pt x="3181289" y="32868"/>
                </a:cubicBezTo>
                <a:close/>
                <a:moveTo>
                  <a:pt x="3118995" y="29254"/>
                </a:moveTo>
                <a:cubicBezTo>
                  <a:pt x="3079646" y="75946"/>
                  <a:pt x="3039952" y="111682"/>
                  <a:pt x="2999914" y="136462"/>
                </a:cubicBezTo>
                <a:lnTo>
                  <a:pt x="2999914" y="275332"/>
                </a:lnTo>
                <a:cubicBezTo>
                  <a:pt x="3000603" y="295408"/>
                  <a:pt x="2996014" y="308085"/>
                  <a:pt x="2986148" y="313362"/>
                </a:cubicBezTo>
                <a:cubicBezTo>
                  <a:pt x="2977658" y="319557"/>
                  <a:pt x="2955689" y="323687"/>
                  <a:pt x="2920240" y="325752"/>
                </a:cubicBezTo>
                <a:cubicBezTo>
                  <a:pt x="2920011" y="316116"/>
                  <a:pt x="2914848" y="302234"/>
                  <a:pt x="2904753" y="284108"/>
                </a:cubicBezTo>
                <a:cubicBezTo>
                  <a:pt x="2906932" y="284453"/>
                  <a:pt x="2909973" y="285026"/>
                  <a:pt x="2913873" y="285829"/>
                </a:cubicBezTo>
                <a:cubicBezTo>
                  <a:pt x="2934293" y="289615"/>
                  <a:pt x="2946397" y="291393"/>
                  <a:pt x="2950183" y="291164"/>
                </a:cubicBezTo>
                <a:cubicBezTo>
                  <a:pt x="2961999" y="291737"/>
                  <a:pt x="2967505" y="285370"/>
                  <a:pt x="2966702" y="272063"/>
                </a:cubicBezTo>
                <a:lnTo>
                  <a:pt x="2966702" y="120974"/>
                </a:lnTo>
                <a:cubicBezTo>
                  <a:pt x="2999857" y="102848"/>
                  <a:pt x="3026530" y="82485"/>
                  <a:pt x="3046721" y="59885"/>
                </a:cubicBezTo>
                <a:lnTo>
                  <a:pt x="2898042" y="59885"/>
                </a:lnTo>
                <a:cubicBezTo>
                  <a:pt x="2880259" y="60000"/>
                  <a:pt x="2863567" y="61089"/>
                  <a:pt x="2847966" y="63154"/>
                </a:cubicBezTo>
                <a:lnTo>
                  <a:pt x="2847966" y="29942"/>
                </a:lnTo>
                <a:cubicBezTo>
                  <a:pt x="2861847" y="31778"/>
                  <a:pt x="2878539" y="32753"/>
                  <a:pt x="2898042" y="32868"/>
                </a:cubicBezTo>
                <a:lnTo>
                  <a:pt x="3066854" y="32868"/>
                </a:lnTo>
                <a:cubicBezTo>
                  <a:pt x="3083719" y="32868"/>
                  <a:pt x="3101099" y="31663"/>
                  <a:pt x="3118995" y="29254"/>
                </a:cubicBezTo>
                <a:close/>
                <a:moveTo>
                  <a:pt x="3384347" y="26845"/>
                </a:moveTo>
                <a:cubicBezTo>
                  <a:pt x="3382282" y="40726"/>
                  <a:pt x="3381020" y="52485"/>
                  <a:pt x="3380561" y="62122"/>
                </a:cubicBezTo>
                <a:lnTo>
                  <a:pt x="3373850" y="262254"/>
                </a:lnTo>
                <a:cubicBezTo>
                  <a:pt x="3373391" y="278200"/>
                  <a:pt x="3369203" y="288984"/>
                  <a:pt x="3361288" y="294605"/>
                </a:cubicBezTo>
                <a:cubicBezTo>
                  <a:pt x="3353716" y="300800"/>
                  <a:pt x="3338630" y="305045"/>
                  <a:pt x="3316030" y="307340"/>
                </a:cubicBezTo>
                <a:cubicBezTo>
                  <a:pt x="3312818" y="294376"/>
                  <a:pt x="3308344" y="281585"/>
                  <a:pt x="3302608" y="268965"/>
                </a:cubicBezTo>
                <a:cubicBezTo>
                  <a:pt x="3317407" y="271604"/>
                  <a:pt x="3326469" y="272866"/>
                  <a:pt x="3329797" y="272751"/>
                </a:cubicBezTo>
                <a:cubicBezTo>
                  <a:pt x="3338171" y="273325"/>
                  <a:pt x="3342473" y="267703"/>
                  <a:pt x="3342703" y="255887"/>
                </a:cubicBezTo>
                <a:lnTo>
                  <a:pt x="3344596" y="201681"/>
                </a:lnTo>
                <a:lnTo>
                  <a:pt x="3320504" y="201681"/>
                </a:lnTo>
                <a:cubicBezTo>
                  <a:pt x="3312588" y="243095"/>
                  <a:pt x="3291250" y="282330"/>
                  <a:pt x="3256489" y="319385"/>
                </a:cubicBezTo>
                <a:cubicBezTo>
                  <a:pt x="3246967" y="310322"/>
                  <a:pt x="3235667" y="303037"/>
                  <a:pt x="3222589" y="297531"/>
                </a:cubicBezTo>
                <a:cubicBezTo>
                  <a:pt x="3256776" y="277225"/>
                  <a:pt x="3278975" y="245275"/>
                  <a:pt x="3289185" y="201681"/>
                </a:cubicBezTo>
                <a:cubicBezTo>
                  <a:pt x="3284367" y="201796"/>
                  <a:pt x="3277082" y="202713"/>
                  <a:pt x="3267331" y="204434"/>
                </a:cubicBezTo>
                <a:lnTo>
                  <a:pt x="3267331" y="172771"/>
                </a:lnTo>
                <a:cubicBezTo>
                  <a:pt x="3281212" y="174836"/>
                  <a:pt x="3289931" y="175868"/>
                  <a:pt x="3293487" y="175868"/>
                </a:cubicBezTo>
                <a:cubicBezTo>
                  <a:pt x="3294405" y="168756"/>
                  <a:pt x="3295438" y="153039"/>
                  <a:pt x="3296585" y="128718"/>
                </a:cubicBezTo>
                <a:lnTo>
                  <a:pt x="3296240" y="128718"/>
                </a:lnTo>
                <a:cubicBezTo>
                  <a:pt x="3291537" y="128718"/>
                  <a:pt x="3281900" y="129636"/>
                  <a:pt x="3267331" y="131471"/>
                </a:cubicBezTo>
                <a:lnTo>
                  <a:pt x="3267331" y="99808"/>
                </a:lnTo>
                <a:cubicBezTo>
                  <a:pt x="3278803" y="101414"/>
                  <a:pt x="3288899" y="102447"/>
                  <a:pt x="3297617" y="102905"/>
                </a:cubicBezTo>
                <a:cubicBezTo>
                  <a:pt x="3298076" y="82026"/>
                  <a:pt x="3298305" y="66309"/>
                  <a:pt x="3298305" y="55755"/>
                </a:cubicBezTo>
                <a:cubicBezTo>
                  <a:pt x="3292913" y="55984"/>
                  <a:pt x="3282588" y="57017"/>
                  <a:pt x="3267331" y="58852"/>
                </a:cubicBezTo>
                <a:lnTo>
                  <a:pt x="3267331" y="27189"/>
                </a:lnTo>
                <a:cubicBezTo>
                  <a:pt x="3282359" y="28910"/>
                  <a:pt x="3293201" y="29828"/>
                  <a:pt x="3299854" y="29942"/>
                </a:cubicBezTo>
                <a:lnTo>
                  <a:pt x="3345972" y="29942"/>
                </a:lnTo>
                <a:cubicBezTo>
                  <a:pt x="3356527" y="29942"/>
                  <a:pt x="3369318" y="28910"/>
                  <a:pt x="3384347" y="26845"/>
                </a:cubicBezTo>
                <a:close/>
                <a:moveTo>
                  <a:pt x="3386412" y="25813"/>
                </a:moveTo>
                <a:cubicBezTo>
                  <a:pt x="3405226" y="27992"/>
                  <a:pt x="3418649" y="29139"/>
                  <a:pt x="3426679" y="29254"/>
                </a:cubicBezTo>
                <a:lnTo>
                  <a:pt x="3457654" y="29254"/>
                </a:lnTo>
                <a:cubicBezTo>
                  <a:pt x="3468208" y="29139"/>
                  <a:pt x="3481631" y="27992"/>
                  <a:pt x="3497921" y="25813"/>
                </a:cubicBezTo>
                <a:cubicBezTo>
                  <a:pt x="3484269" y="65506"/>
                  <a:pt x="3469929" y="101873"/>
                  <a:pt x="3454901" y="134913"/>
                </a:cubicBezTo>
                <a:cubicBezTo>
                  <a:pt x="3483581" y="164282"/>
                  <a:pt x="3497519" y="194396"/>
                  <a:pt x="3496717" y="225256"/>
                </a:cubicBezTo>
                <a:cubicBezTo>
                  <a:pt x="3496717" y="252330"/>
                  <a:pt x="3476985" y="267933"/>
                  <a:pt x="3437520" y="272063"/>
                </a:cubicBezTo>
                <a:cubicBezTo>
                  <a:pt x="3434997" y="258181"/>
                  <a:pt x="3429604" y="245734"/>
                  <a:pt x="3421344" y="234721"/>
                </a:cubicBezTo>
                <a:cubicBezTo>
                  <a:pt x="3434537" y="236327"/>
                  <a:pt x="3442625" y="237130"/>
                  <a:pt x="3445608" y="237130"/>
                </a:cubicBezTo>
                <a:cubicBezTo>
                  <a:pt x="3456851" y="237245"/>
                  <a:pt x="3462415" y="232082"/>
                  <a:pt x="3462300" y="221642"/>
                </a:cubicBezTo>
                <a:cubicBezTo>
                  <a:pt x="3461956" y="198010"/>
                  <a:pt x="3448189" y="171452"/>
                  <a:pt x="3421000" y="141968"/>
                </a:cubicBezTo>
                <a:lnTo>
                  <a:pt x="3421000" y="286862"/>
                </a:lnTo>
                <a:cubicBezTo>
                  <a:pt x="3421000" y="298449"/>
                  <a:pt x="3421803" y="311756"/>
                  <a:pt x="3423409" y="326785"/>
                </a:cubicBezTo>
                <a:lnTo>
                  <a:pt x="3386412" y="326785"/>
                </a:lnTo>
                <a:cubicBezTo>
                  <a:pt x="3388362" y="307971"/>
                  <a:pt x="3389337" y="294663"/>
                  <a:pt x="3389337" y="286862"/>
                </a:cubicBezTo>
                <a:lnTo>
                  <a:pt x="3389337" y="70898"/>
                </a:lnTo>
                <a:cubicBezTo>
                  <a:pt x="3389108" y="55181"/>
                  <a:pt x="3388133" y="40153"/>
                  <a:pt x="3386412" y="25813"/>
                </a:cubicBezTo>
                <a:close/>
                <a:moveTo>
                  <a:pt x="4364529" y="22543"/>
                </a:moveTo>
                <a:cubicBezTo>
                  <a:pt x="4370954" y="23346"/>
                  <a:pt x="4380705" y="24092"/>
                  <a:pt x="4393783" y="24780"/>
                </a:cubicBezTo>
                <a:cubicBezTo>
                  <a:pt x="4398716" y="25124"/>
                  <a:pt x="4402445" y="25354"/>
                  <a:pt x="4404968" y="25468"/>
                </a:cubicBezTo>
                <a:lnTo>
                  <a:pt x="4481545" y="25468"/>
                </a:lnTo>
                <a:cubicBezTo>
                  <a:pt x="4483610" y="25468"/>
                  <a:pt x="4490952" y="25009"/>
                  <a:pt x="4503572" y="24092"/>
                </a:cubicBezTo>
                <a:cubicBezTo>
                  <a:pt x="4511373" y="23633"/>
                  <a:pt x="4517510" y="23231"/>
                  <a:pt x="4521984" y="22887"/>
                </a:cubicBezTo>
                <a:cubicBezTo>
                  <a:pt x="4520493" y="42275"/>
                  <a:pt x="4519690" y="54264"/>
                  <a:pt x="4519575" y="58852"/>
                </a:cubicBezTo>
                <a:lnTo>
                  <a:pt x="4519575" y="146959"/>
                </a:lnTo>
                <a:cubicBezTo>
                  <a:pt x="4519575" y="148450"/>
                  <a:pt x="4520149" y="156538"/>
                  <a:pt x="4521296" y="171222"/>
                </a:cubicBezTo>
                <a:cubicBezTo>
                  <a:pt x="4521640" y="175926"/>
                  <a:pt x="4521870" y="179367"/>
                  <a:pt x="4521984" y="181547"/>
                </a:cubicBezTo>
                <a:cubicBezTo>
                  <a:pt x="4501449" y="179826"/>
                  <a:pt x="4488084" y="178851"/>
                  <a:pt x="4481889" y="178622"/>
                </a:cubicBezTo>
                <a:lnTo>
                  <a:pt x="4406689" y="178622"/>
                </a:lnTo>
                <a:cubicBezTo>
                  <a:pt x="4399920" y="178737"/>
                  <a:pt x="4385867" y="179712"/>
                  <a:pt x="4364529" y="181547"/>
                </a:cubicBezTo>
                <a:cubicBezTo>
                  <a:pt x="4366135" y="159521"/>
                  <a:pt x="4366938" y="146844"/>
                  <a:pt x="4366938" y="143517"/>
                </a:cubicBezTo>
                <a:lnTo>
                  <a:pt x="4366938" y="59541"/>
                </a:lnTo>
                <a:cubicBezTo>
                  <a:pt x="4366479" y="47724"/>
                  <a:pt x="4365676" y="35392"/>
                  <a:pt x="4364529" y="22543"/>
                </a:cubicBezTo>
                <a:close/>
                <a:moveTo>
                  <a:pt x="42676" y="22543"/>
                </a:moveTo>
                <a:cubicBezTo>
                  <a:pt x="64129" y="42046"/>
                  <a:pt x="81854" y="60286"/>
                  <a:pt x="95850" y="77265"/>
                </a:cubicBezTo>
                <a:lnTo>
                  <a:pt x="70898" y="98431"/>
                </a:lnTo>
                <a:cubicBezTo>
                  <a:pt x="55869" y="79043"/>
                  <a:pt x="38833" y="60458"/>
                  <a:pt x="19789" y="42677"/>
                </a:cubicBezTo>
                <a:close/>
                <a:moveTo>
                  <a:pt x="2090286" y="22199"/>
                </a:moveTo>
                <a:cubicBezTo>
                  <a:pt x="2079273" y="56959"/>
                  <a:pt x="2063900" y="97055"/>
                  <a:pt x="2044168" y="142484"/>
                </a:cubicBezTo>
                <a:cubicBezTo>
                  <a:pt x="2076175" y="170018"/>
                  <a:pt x="2092122" y="196404"/>
                  <a:pt x="2092007" y="221642"/>
                </a:cubicBezTo>
                <a:cubicBezTo>
                  <a:pt x="2092122" y="223134"/>
                  <a:pt x="2092179" y="224912"/>
                  <a:pt x="2092179" y="226977"/>
                </a:cubicBezTo>
                <a:cubicBezTo>
                  <a:pt x="2092179" y="260132"/>
                  <a:pt x="2065678" y="278200"/>
                  <a:pt x="2012677" y="281183"/>
                </a:cubicBezTo>
                <a:cubicBezTo>
                  <a:pt x="2009580" y="266499"/>
                  <a:pt x="2005277" y="253478"/>
                  <a:pt x="1999771" y="242120"/>
                </a:cubicBezTo>
                <a:cubicBezTo>
                  <a:pt x="2017094" y="243956"/>
                  <a:pt x="2028910" y="244874"/>
                  <a:pt x="2035220" y="244874"/>
                </a:cubicBezTo>
                <a:cubicBezTo>
                  <a:pt x="2044168" y="244988"/>
                  <a:pt x="2050191" y="243095"/>
                  <a:pt x="2053288" y="239195"/>
                </a:cubicBezTo>
                <a:cubicBezTo>
                  <a:pt x="2056615" y="235524"/>
                  <a:pt x="2058222" y="228296"/>
                  <a:pt x="2058107" y="217512"/>
                </a:cubicBezTo>
                <a:cubicBezTo>
                  <a:pt x="2055927" y="195142"/>
                  <a:pt x="2039063" y="171509"/>
                  <a:pt x="2007514" y="146614"/>
                </a:cubicBezTo>
                <a:cubicBezTo>
                  <a:pt x="2022199" y="119081"/>
                  <a:pt x="2035564" y="87131"/>
                  <a:pt x="2047610" y="50764"/>
                </a:cubicBezTo>
                <a:lnTo>
                  <a:pt x="1998222" y="50764"/>
                </a:lnTo>
                <a:lnTo>
                  <a:pt x="1998222" y="296498"/>
                </a:lnTo>
                <a:cubicBezTo>
                  <a:pt x="1997993" y="305676"/>
                  <a:pt x="1998968" y="317378"/>
                  <a:pt x="2001147" y="331603"/>
                </a:cubicBezTo>
                <a:lnTo>
                  <a:pt x="1963117" y="331603"/>
                </a:lnTo>
                <a:cubicBezTo>
                  <a:pt x="1965067" y="316575"/>
                  <a:pt x="1965985" y="304873"/>
                  <a:pt x="1965870" y="296498"/>
                </a:cubicBezTo>
                <a:lnTo>
                  <a:pt x="1965870" y="56787"/>
                </a:lnTo>
                <a:cubicBezTo>
                  <a:pt x="1965641" y="43365"/>
                  <a:pt x="1964551" y="32065"/>
                  <a:pt x="1962601" y="22887"/>
                </a:cubicBezTo>
                <a:cubicBezTo>
                  <a:pt x="1978088" y="24378"/>
                  <a:pt x="1990077" y="25124"/>
                  <a:pt x="1998566" y="25124"/>
                </a:cubicBezTo>
                <a:lnTo>
                  <a:pt x="2045200" y="25124"/>
                </a:lnTo>
                <a:cubicBezTo>
                  <a:pt x="2050592" y="25354"/>
                  <a:pt x="2065621" y="24378"/>
                  <a:pt x="2090286" y="22199"/>
                </a:cubicBezTo>
                <a:close/>
                <a:moveTo>
                  <a:pt x="4676170" y="18757"/>
                </a:moveTo>
                <a:cubicBezTo>
                  <a:pt x="4727107" y="20478"/>
                  <a:pt x="4753435" y="44742"/>
                  <a:pt x="4755156" y="91548"/>
                </a:cubicBezTo>
                <a:cubicBezTo>
                  <a:pt x="4755845" y="110018"/>
                  <a:pt x="4744373" y="129291"/>
                  <a:pt x="4720740" y="149368"/>
                </a:cubicBezTo>
                <a:cubicBezTo>
                  <a:pt x="4700778" y="167035"/>
                  <a:pt x="4691142" y="182350"/>
                  <a:pt x="4691830" y="195314"/>
                </a:cubicBezTo>
                <a:lnTo>
                  <a:pt x="4691830" y="212522"/>
                </a:lnTo>
                <a:lnTo>
                  <a:pt x="4651218" y="212522"/>
                </a:lnTo>
                <a:lnTo>
                  <a:pt x="4651218" y="188947"/>
                </a:lnTo>
                <a:cubicBezTo>
                  <a:pt x="4650300" y="170477"/>
                  <a:pt x="4661486" y="150974"/>
                  <a:pt x="4684774" y="130439"/>
                </a:cubicBezTo>
                <a:cubicBezTo>
                  <a:pt x="4701294" y="114951"/>
                  <a:pt x="4709956" y="101758"/>
                  <a:pt x="4710759" y="90860"/>
                </a:cubicBezTo>
                <a:cubicBezTo>
                  <a:pt x="4709841" y="71357"/>
                  <a:pt x="4699516" y="60573"/>
                  <a:pt x="4679784" y="58508"/>
                </a:cubicBezTo>
                <a:cubicBezTo>
                  <a:pt x="4647662" y="56558"/>
                  <a:pt x="4631945" y="74053"/>
                  <a:pt x="4632633" y="110993"/>
                </a:cubicBezTo>
                <a:lnTo>
                  <a:pt x="4590645" y="110993"/>
                </a:lnTo>
                <a:cubicBezTo>
                  <a:pt x="4590531" y="47782"/>
                  <a:pt x="4619039" y="17036"/>
                  <a:pt x="4676170" y="18757"/>
                </a:cubicBezTo>
                <a:close/>
                <a:moveTo>
                  <a:pt x="819457" y="15488"/>
                </a:moveTo>
                <a:cubicBezTo>
                  <a:pt x="835747" y="17667"/>
                  <a:pt x="848195" y="18757"/>
                  <a:pt x="856799" y="18757"/>
                </a:cubicBezTo>
                <a:lnTo>
                  <a:pt x="963146" y="18757"/>
                </a:lnTo>
                <a:cubicBezTo>
                  <a:pt x="973815" y="18757"/>
                  <a:pt x="986377" y="17667"/>
                  <a:pt x="1000832" y="15488"/>
                </a:cubicBezTo>
                <a:cubicBezTo>
                  <a:pt x="998767" y="28795"/>
                  <a:pt x="997734" y="39751"/>
                  <a:pt x="997734" y="48355"/>
                </a:cubicBezTo>
                <a:lnTo>
                  <a:pt x="997734" y="121318"/>
                </a:lnTo>
                <a:cubicBezTo>
                  <a:pt x="997734" y="129922"/>
                  <a:pt x="998767" y="140592"/>
                  <a:pt x="1000832" y="153326"/>
                </a:cubicBezTo>
                <a:cubicBezTo>
                  <a:pt x="984885" y="151146"/>
                  <a:pt x="972438" y="150113"/>
                  <a:pt x="963490" y="150228"/>
                </a:cubicBezTo>
                <a:lnTo>
                  <a:pt x="926148" y="150228"/>
                </a:lnTo>
                <a:lnTo>
                  <a:pt x="926148" y="172771"/>
                </a:lnTo>
                <a:lnTo>
                  <a:pt x="985688" y="172771"/>
                </a:lnTo>
                <a:cubicBezTo>
                  <a:pt x="994407" y="172771"/>
                  <a:pt x="1006396" y="171681"/>
                  <a:pt x="1021654" y="169501"/>
                </a:cubicBezTo>
                <a:lnTo>
                  <a:pt x="1021654" y="202025"/>
                </a:lnTo>
                <a:cubicBezTo>
                  <a:pt x="1005937" y="200075"/>
                  <a:pt x="993948" y="199100"/>
                  <a:pt x="985688" y="199100"/>
                </a:cubicBezTo>
                <a:lnTo>
                  <a:pt x="939570" y="199100"/>
                </a:lnTo>
                <a:cubicBezTo>
                  <a:pt x="969627" y="237302"/>
                  <a:pt x="1003356" y="261623"/>
                  <a:pt x="1040755" y="272063"/>
                </a:cubicBezTo>
                <a:cubicBezTo>
                  <a:pt x="1028480" y="279749"/>
                  <a:pt x="1018155" y="289500"/>
                  <a:pt x="1009780" y="301317"/>
                </a:cubicBezTo>
                <a:cubicBezTo>
                  <a:pt x="972496" y="275045"/>
                  <a:pt x="944618" y="250265"/>
                  <a:pt x="926148" y="226977"/>
                </a:cubicBezTo>
                <a:lnTo>
                  <a:pt x="926148" y="292885"/>
                </a:lnTo>
                <a:cubicBezTo>
                  <a:pt x="926148" y="300686"/>
                  <a:pt x="927123" y="311756"/>
                  <a:pt x="929073" y="326097"/>
                </a:cubicBezTo>
                <a:lnTo>
                  <a:pt x="891731" y="326097"/>
                </a:lnTo>
                <a:cubicBezTo>
                  <a:pt x="893567" y="310953"/>
                  <a:pt x="894485" y="299883"/>
                  <a:pt x="894485" y="292885"/>
                </a:cubicBezTo>
                <a:lnTo>
                  <a:pt x="894485" y="231279"/>
                </a:lnTo>
                <a:cubicBezTo>
                  <a:pt x="875900" y="259042"/>
                  <a:pt x="852267" y="285313"/>
                  <a:pt x="823587" y="310093"/>
                </a:cubicBezTo>
                <a:cubicBezTo>
                  <a:pt x="814524" y="301030"/>
                  <a:pt x="803510" y="293401"/>
                  <a:pt x="790547" y="287206"/>
                </a:cubicBezTo>
                <a:cubicBezTo>
                  <a:pt x="786417" y="292254"/>
                  <a:pt x="780624" y="300055"/>
                  <a:pt x="773167" y="310609"/>
                </a:cubicBezTo>
                <a:cubicBezTo>
                  <a:pt x="771216" y="313362"/>
                  <a:pt x="769725" y="315427"/>
                  <a:pt x="768692" y="316804"/>
                </a:cubicBezTo>
                <a:lnTo>
                  <a:pt x="741503" y="290475"/>
                </a:lnTo>
                <a:cubicBezTo>
                  <a:pt x="747354" y="284280"/>
                  <a:pt x="750165" y="277110"/>
                  <a:pt x="749935" y="268965"/>
                </a:cubicBezTo>
                <a:lnTo>
                  <a:pt x="752172" y="137150"/>
                </a:lnTo>
                <a:lnTo>
                  <a:pt x="738062" y="137150"/>
                </a:lnTo>
                <a:cubicBezTo>
                  <a:pt x="731178" y="137035"/>
                  <a:pt x="718616" y="137838"/>
                  <a:pt x="700376" y="139559"/>
                </a:cubicBezTo>
                <a:lnTo>
                  <a:pt x="700376" y="107552"/>
                </a:lnTo>
                <a:cubicBezTo>
                  <a:pt x="717240" y="109502"/>
                  <a:pt x="729802" y="110534"/>
                  <a:pt x="738062" y="110649"/>
                </a:cubicBezTo>
                <a:lnTo>
                  <a:pt x="748559" y="110649"/>
                </a:lnTo>
                <a:cubicBezTo>
                  <a:pt x="756245" y="110534"/>
                  <a:pt x="769151" y="109273"/>
                  <a:pt x="787277" y="106863"/>
                </a:cubicBezTo>
                <a:cubicBezTo>
                  <a:pt x="784753" y="124531"/>
                  <a:pt x="783492" y="136519"/>
                  <a:pt x="783492" y="142829"/>
                </a:cubicBezTo>
                <a:lnTo>
                  <a:pt x="781771" y="250896"/>
                </a:lnTo>
                <a:cubicBezTo>
                  <a:pt x="787277" y="244243"/>
                  <a:pt x="795881" y="232426"/>
                  <a:pt x="807583" y="215447"/>
                </a:cubicBezTo>
                <a:cubicBezTo>
                  <a:pt x="809074" y="213268"/>
                  <a:pt x="810222" y="211604"/>
                  <a:pt x="811025" y="210457"/>
                </a:cubicBezTo>
                <a:cubicBezTo>
                  <a:pt x="815958" y="223650"/>
                  <a:pt x="821120" y="234434"/>
                  <a:pt x="826512" y="242809"/>
                </a:cubicBezTo>
                <a:cubicBezTo>
                  <a:pt x="813778" y="257952"/>
                  <a:pt x="802134" y="272407"/>
                  <a:pt x="791579" y="286173"/>
                </a:cubicBezTo>
                <a:cubicBezTo>
                  <a:pt x="826225" y="268850"/>
                  <a:pt x="855709" y="239826"/>
                  <a:pt x="880030" y="199100"/>
                </a:cubicBezTo>
                <a:lnTo>
                  <a:pt x="839074" y="199100"/>
                </a:lnTo>
                <a:cubicBezTo>
                  <a:pt x="833109" y="198985"/>
                  <a:pt x="821178" y="199845"/>
                  <a:pt x="803281" y="201681"/>
                </a:cubicBezTo>
                <a:lnTo>
                  <a:pt x="803281" y="169501"/>
                </a:lnTo>
                <a:cubicBezTo>
                  <a:pt x="819227" y="171681"/>
                  <a:pt x="831158" y="172771"/>
                  <a:pt x="839074" y="172771"/>
                </a:cubicBezTo>
                <a:lnTo>
                  <a:pt x="894485" y="172771"/>
                </a:lnTo>
                <a:lnTo>
                  <a:pt x="894485" y="150228"/>
                </a:lnTo>
                <a:lnTo>
                  <a:pt x="854390" y="150228"/>
                </a:lnTo>
                <a:cubicBezTo>
                  <a:pt x="846818" y="150228"/>
                  <a:pt x="835059" y="151261"/>
                  <a:pt x="819113" y="153326"/>
                </a:cubicBezTo>
                <a:cubicBezTo>
                  <a:pt x="821178" y="138527"/>
                  <a:pt x="822210" y="127857"/>
                  <a:pt x="822210" y="121318"/>
                </a:cubicBezTo>
                <a:lnTo>
                  <a:pt x="822210" y="49388"/>
                </a:lnTo>
                <a:cubicBezTo>
                  <a:pt x="822210" y="43193"/>
                  <a:pt x="821292" y="31893"/>
                  <a:pt x="819457" y="15488"/>
                </a:cubicBezTo>
                <a:close/>
                <a:moveTo>
                  <a:pt x="3614765" y="14455"/>
                </a:moveTo>
                <a:lnTo>
                  <a:pt x="3652279" y="19101"/>
                </a:lnTo>
                <a:cubicBezTo>
                  <a:pt x="3656065" y="19445"/>
                  <a:pt x="3658102" y="20793"/>
                  <a:pt x="3658388" y="23145"/>
                </a:cubicBezTo>
                <a:cubicBezTo>
                  <a:pt x="3658675" y="25497"/>
                  <a:pt x="3657212" y="28451"/>
                  <a:pt x="3654000" y="32007"/>
                </a:cubicBezTo>
                <a:cubicBezTo>
                  <a:pt x="3650673" y="34646"/>
                  <a:pt x="3649124" y="42103"/>
                  <a:pt x="3649354" y="54378"/>
                </a:cubicBezTo>
                <a:lnTo>
                  <a:pt x="3649354" y="77954"/>
                </a:lnTo>
                <a:lnTo>
                  <a:pt x="3659679" y="77954"/>
                </a:lnTo>
                <a:cubicBezTo>
                  <a:pt x="3661858" y="77954"/>
                  <a:pt x="3672413" y="77093"/>
                  <a:pt x="3691342" y="75372"/>
                </a:cubicBezTo>
                <a:lnTo>
                  <a:pt x="3691342" y="107552"/>
                </a:lnTo>
                <a:cubicBezTo>
                  <a:pt x="3678264" y="105716"/>
                  <a:pt x="3667595" y="104626"/>
                  <a:pt x="3659335" y="104282"/>
                </a:cubicBezTo>
                <a:lnTo>
                  <a:pt x="3649354" y="104282"/>
                </a:lnTo>
                <a:lnTo>
                  <a:pt x="3649354" y="151949"/>
                </a:lnTo>
                <a:cubicBezTo>
                  <a:pt x="3660711" y="149540"/>
                  <a:pt x="3674134" y="146098"/>
                  <a:pt x="3689621" y="141624"/>
                </a:cubicBezTo>
                <a:lnTo>
                  <a:pt x="3689621" y="173115"/>
                </a:lnTo>
                <a:cubicBezTo>
                  <a:pt x="3633293" y="183784"/>
                  <a:pt x="3582528" y="195371"/>
                  <a:pt x="3537328" y="207876"/>
                </a:cubicBezTo>
                <a:lnTo>
                  <a:pt x="3523217" y="173803"/>
                </a:lnTo>
                <a:lnTo>
                  <a:pt x="3558838" y="169846"/>
                </a:lnTo>
                <a:lnTo>
                  <a:pt x="3558838" y="75028"/>
                </a:lnTo>
                <a:cubicBezTo>
                  <a:pt x="3558494" y="62982"/>
                  <a:pt x="3557519" y="49388"/>
                  <a:pt x="3555913" y="34245"/>
                </a:cubicBezTo>
                <a:lnTo>
                  <a:pt x="3593427" y="38719"/>
                </a:lnTo>
                <a:cubicBezTo>
                  <a:pt x="3596983" y="39178"/>
                  <a:pt x="3598934" y="40612"/>
                  <a:pt x="3599278" y="43021"/>
                </a:cubicBezTo>
                <a:cubicBezTo>
                  <a:pt x="3599622" y="45430"/>
                  <a:pt x="3598245" y="48355"/>
                  <a:pt x="3595148" y="51797"/>
                </a:cubicBezTo>
                <a:cubicBezTo>
                  <a:pt x="3591821" y="54665"/>
                  <a:pt x="3590272" y="61835"/>
                  <a:pt x="3590502" y="73307"/>
                </a:cubicBezTo>
                <a:lnTo>
                  <a:pt x="3590502" y="164167"/>
                </a:lnTo>
                <a:lnTo>
                  <a:pt x="3617691" y="158660"/>
                </a:lnTo>
                <a:lnTo>
                  <a:pt x="3617691" y="54722"/>
                </a:lnTo>
                <a:cubicBezTo>
                  <a:pt x="3617346" y="41874"/>
                  <a:pt x="3616372" y="28451"/>
                  <a:pt x="3614765" y="14455"/>
                </a:cubicBezTo>
                <a:close/>
                <a:moveTo>
                  <a:pt x="1562337" y="14111"/>
                </a:moveTo>
                <a:cubicBezTo>
                  <a:pt x="1563025" y="14799"/>
                  <a:pt x="1564115" y="15946"/>
                  <a:pt x="1565607" y="17553"/>
                </a:cubicBezTo>
                <a:cubicBezTo>
                  <a:pt x="1587633" y="40382"/>
                  <a:pt x="1602489" y="57189"/>
                  <a:pt x="1610176" y="67973"/>
                </a:cubicBezTo>
                <a:lnTo>
                  <a:pt x="1582471" y="90171"/>
                </a:lnTo>
                <a:cubicBezTo>
                  <a:pt x="1569278" y="67342"/>
                  <a:pt x="1554479" y="48699"/>
                  <a:pt x="1538073" y="34245"/>
                </a:cubicBezTo>
                <a:close/>
                <a:moveTo>
                  <a:pt x="4271776" y="13767"/>
                </a:moveTo>
                <a:cubicBezTo>
                  <a:pt x="4294262" y="30401"/>
                  <a:pt x="4316804" y="48126"/>
                  <a:pt x="4339405" y="66940"/>
                </a:cubicBezTo>
                <a:lnTo>
                  <a:pt x="4317206" y="92064"/>
                </a:lnTo>
                <a:cubicBezTo>
                  <a:pt x="4291968" y="68432"/>
                  <a:pt x="4270228" y="50306"/>
                  <a:pt x="4251987" y="37686"/>
                </a:cubicBezTo>
                <a:close/>
                <a:moveTo>
                  <a:pt x="3697709" y="10325"/>
                </a:moveTo>
                <a:lnTo>
                  <a:pt x="3735739" y="15832"/>
                </a:lnTo>
                <a:cubicBezTo>
                  <a:pt x="3739755" y="16405"/>
                  <a:pt x="3741934" y="18011"/>
                  <a:pt x="3742278" y="20650"/>
                </a:cubicBezTo>
                <a:cubicBezTo>
                  <a:pt x="3742393" y="23289"/>
                  <a:pt x="3740558" y="26271"/>
                  <a:pt x="3736772" y="29598"/>
                </a:cubicBezTo>
                <a:cubicBezTo>
                  <a:pt x="3733674" y="32466"/>
                  <a:pt x="3732126" y="38604"/>
                  <a:pt x="3732126" y="48011"/>
                </a:cubicBezTo>
                <a:lnTo>
                  <a:pt x="3732126" y="87418"/>
                </a:lnTo>
                <a:cubicBezTo>
                  <a:pt x="3762871" y="72275"/>
                  <a:pt x="3787938" y="56042"/>
                  <a:pt x="3807326" y="38719"/>
                </a:cubicBezTo>
                <a:lnTo>
                  <a:pt x="3830213" y="65219"/>
                </a:lnTo>
                <a:cubicBezTo>
                  <a:pt x="3832278" y="67629"/>
                  <a:pt x="3833310" y="69751"/>
                  <a:pt x="3833310" y="71586"/>
                </a:cubicBezTo>
                <a:cubicBezTo>
                  <a:pt x="3833310" y="72390"/>
                  <a:pt x="3833196" y="73021"/>
                  <a:pt x="3832966" y="73479"/>
                </a:cubicBezTo>
                <a:cubicBezTo>
                  <a:pt x="3831589" y="75544"/>
                  <a:pt x="3828664" y="76405"/>
                  <a:pt x="3824190" y="76061"/>
                </a:cubicBezTo>
                <a:cubicBezTo>
                  <a:pt x="3818339" y="75602"/>
                  <a:pt x="3812086" y="77380"/>
                  <a:pt x="3805433" y="81395"/>
                </a:cubicBezTo>
                <a:cubicBezTo>
                  <a:pt x="3781111" y="95850"/>
                  <a:pt x="3756676" y="108642"/>
                  <a:pt x="3732126" y="119770"/>
                </a:cubicBezTo>
                <a:lnTo>
                  <a:pt x="3732126" y="157628"/>
                </a:lnTo>
                <a:cubicBezTo>
                  <a:pt x="3731208" y="166002"/>
                  <a:pt x="3736141" y="170190"/>
                  <a:pt x="3746925" y="170190"/>
                </a:cubicBezTo>
                <a:cubicBezTo>
                  <a:pt x="3752317" y="170534"/>
                  <a:pt x="3757651" y="170706"/>
                  <a:pt x="3762928" y="170706"/>
                </a:cubicBezTo>
                <a:cubicBezTo>
                  <a:pt x="3768320" y="170706"/>
                  <a:pt x="3773597" y="170534"/>
                  <a:pt x="3778760" y="170190"/>
                </a:cubicBezTo>
                <a:cubicBezTo>
                  <a:pt x="3789429" y="169960"/>
                  <a:pt x="3796198" y="167035"/>
                  <a:pt x="3799066" y="161414"/>
                </a:cubicBezTo>
                <a:cubicBezTo>
                  <a:pt x="3802622" y="156595"/>
                  <a:pt x="3806063" y="143345"/>
                  <a:pt x="3809391" y="121662"/>
                </a:cubicBezTo>
                <a:cubicBezTo>
                  <a:pt x="3821207" y="133708"/>
                  <a:pt x="3833080" y="141452"/>
                  <a:pt x="3845012" y="144894"/>
                </a:cubicBezTo>
                <a:cubicBezTo>
                  <a:pt x="3839505" y="160496"/>
                  <a:pt x="3835031" y="171624"/>
                  <a:pt x="3831589" y="178278"/>
                </a:cubicBezTo>
                <a:lnTo>
                  <a:pt x="3831589" y="177933"/>
                </a:lnTo>
                <a:cubicBezTo>
                  <a:pt x="3827115" y="191815"/>
                  <a:pt x="3809964" y="199100"/>
                  <a:pt x="3780137" y="199788"/>
                </a:cubicBezTo>
                <a:cubicBezTo>
                  <a:pt x="3773597" y="200132"/>
                  <a:pt x="3767402" y="200304"/>
                  <a:pt x="3761552" y="200304"/>
                </a:cubicBezTo>
                <a:cubicBezTo>
                  <a:pt x="3755586" y="200304"/>
                  <a:pt x="3749908" y="200132"/>
                  <a:pt x="3744515" y="199788"/>
                </a:cubicBezTo>
                <a:cubicBezTo>
                  <a:pt x="3727307" y="198755"/>
                  <a:pt x="3715663" y="196059"/>
                  <a:pt x="3709583" y="191700"/>
                </a:cubicBezTo>
                <a:cubicBezTo>
                  <a:pt x="3703273" y="187685"/>
                  <a:pt x="3700233" y="180400"/>
                  <a:pt x="3700462" y="169846"/>
                </a:cubicBezTo>
                <a:lnTo>
                  <a:pt x="3700462" y="50420"/>
                </a:lnTo>
                <a:cubicBezTo>
                  <a:pt x="3700004" y="38260"/>
                  <a:pt x="3699086" y="24895"/>
                  <a:pt x="3697709" y="10325"/>
                </a:cubicBezTo>
                <a:close/>
                <a:moveTo>
                  <a:pt x="1485932" y="7400"/>
                </a:moveTo>
                <a:lnTo>
                  <a:pt x="1521381" y="21855"/>
                </a:lnTo>
                <a:cubicBezTo>
                  <a:pt x="1524594" y="23117"/>
                  <a:pt x="1526085" y="24895"/>
                  <a:pt x="1525855" y="27189"/>
                </a:cubicBezTo>
                <a:cubicBezTo>
                  <a:pt x="1525397" y="29484"/>
                  <a:pt x="1523331" y="31835"/>
                  <a:pt x="1519660" y="34245"/>
                </a:cubicBezTo>
                <a:cubicBezTo>
                  <a:pt x="1516563" y="36195"/>
                  <a:pt x="1514097" y="39350"/>
                  <a:pt x="1512261" y="43709"/>
                </a:cubicBezTo>
                <a:cubicBezTo>
                  <a:pt x="1505263" y="59770"/>
                  <a:pt x="1497978" y="75659"/>
                  <a:pt x="1490407" y="91376"/>
                </a:cubicBezTo>
                <a:lnTo>
                  <a:pt x="1490407" y="281527"/>
                </a:lnTo>
                <a:cubicBezTo>
                  <a:pt x="1490636" y="305619"/>
                  <a:pt x="1491611" y="322425"/>
                  <a:pt x="1493332" y="331947"/>
                </a:cubicBezTo>
                <a:lnTo>
                  <a:pt x="1455474" y="331947"/>
                </a:lnTo>
                <a:cubicBezTo>
                  <a:pt x="1457309" y="322081"/>
                  <a:pt x="1458284" y="305275"/>
                  <a:pt x="1458399" y="281527"/>
                </a:cubicBezTo>
                <a:lnTo>
                  <a:pt x="1458399" y="146959"/>
                </a:lnTo>
                <a:cubicBezTo>
                  <a:pt x="1451631" y="157972"/>
                  <a:pt x="1444231" y="168928"/>
                  <a:pt x="1436200" y="179826"/>
                </a:cubicBezTo>
                <a:cubicBezTo>
                  <a:pt x="1424040" y="170993"/>
                  <a:pt x="1412969" y="164167"/>
                  <a:pt x="1402989" y="159349"/>
                </a:cubicBezTo>
                <a:cubicBezTo>
                  <a:pt x="1434996" y="129062"/>
                  <a:pt x="1462644" y="78412"/>
                  <a:pt x="1485932" y="7400"/>
                </a:cubicBezTo>
                <a:close/>
                <a:moveTo>
                  <a:pt x="740471" y="7400"/>
                </a:moveTo>
                <a:cubicBezTo>
                  <a:pt x="763530" y="27591"/>
                  <a:pt x="783836" y="46979"/>
                  <a:pt x="801388" y="65564"/>
                </a:cubicBezTo>
                <a:lnTo>
                  <a:pt x="777813" y="87762"/>
                </a:lnTo>
                <a:cubicBezTo>
                  <a:pt x="760834" y="68718"/>
                  <a:pt x="741102" y="49560"/>
                  <a:pt x="718616" y="30287"/>
                </a:cubicBezTo>
                <a:close/>
                <a:moveTo>
                  <a:pt x="1121117" y="5679"/>
                </a:moveTo>
                <a:lnTo>
                  <a:pt x="1156050" y="19445"/>
                </a:lnTo>
                <a:cubicBezTo>
                  <a:pt x="1160869" y="21396"/>
                  <a:pt x="1163421" y="23633"/>
                  <a:pt x="1163708" y="26157"/>
                </a:cubicBezTo>
                <a:cubicBezTo>
                  <a:pt x="1163995" y="28681"/>
                  <a:pt x="1162016" y="31262"/>
                  <a:pt x="1157771" y="33900"/>
                </a:cubicBezTo>
                <a:cubicBezTo>
                  <a:pt x="1154559" y="35621"/>
                  <a:pt x="1151404" y="40210"/>
                  <a:pt x="1148307" y="47667"/>
                </a:cubicBezTo>
                <a:cubicBezTo>
                  <a:pt x="1143374" y="60057"/>
                  <a:pt x="1137580" y="72848"/>
                  <a:pt x="1130926" y="86041"/>
                </a:cubicBezTo>
                <a:lnTo>
                  <a:pt x="1130926" y="287550"/>
                </a:lnTo>
                <a:cubicBezTo>
                  <a:pt x="1131156" y="300399"/>
                  <a:pt x="1132016" y="315313"/>
                  <a:pt x="1133507" y="332291"/>
                </a:cubicBezTo>
                <a:lnTo>
                  <a:pt x="1096338" y="332291"/>
                </a:lnTo>
                <a:cubicBezTo>
                  <a:pt x="1097829" y="315542"/>
                  <a:pt x="1098689" y="300628"/>
                  <a:pt x="1098919" y="287550"/>
                </a:cubicBezTo>
                <a:lnTo>
                  <a:pt x="1098919" y="144894"/>
                </a:lnTo>
                <a:cubicBezTo>
                  <a:pt x="1098345" y="145811"/>
                  <a:pt x="1097427" y="147245"/>
                  <a:pt x="1096165" y="149196"/>
                </a:cubicBezTo>
                <a:cubicBezTo>
                  <a:pt x="1089282" y="160209"/>
                  <a:pt x="1084292" y="167666"/>
                  <a:pt x="1081194" y="171566"/>
                </a:cubicBezTo>
                <a:cubicBezTo>
                  <a:pt x="1070296" y="164913"/>
                  <a:pt x="1057963" y="158947"/>
                  <a:pt x="1044197" y="153670"/>
                </a:cubicBezTo>
                <a:cubicBezTo>
                  <a:pt x="1078384" y="123154"/>
                  <a:pt x="1104024" y="73824"/>
                  <a:pt x="1121117" y="5679"/>
                </a:cubicBezTo>
                <a:close/>
                <a:moveTo>
                  <a:pt x="542060" y="5335"/>
                </a:moveTo>
                <a:lnTo>
                  <a:pt x="578713" y="9809"/>
                </a:lnTo>
                <a:cubicBezTo>
                  <a:pt x="584449" y="10612"/>
                  <a:pt x="587604" y="11730"/>
                  <a:pt x="588178" y="13164"/>
                </a:cubicBezTo>
                <a:cubicBezTo>
                  <a:pt x="588752" y="14598"/>
                  <a:pt x="589038" y="15545"/>
                  <a:pt x="589038" y="16004"/>
                </a:cubicBezTo>
                <a:cubicBezTo>
                  <a:pt x="589038" y="18069"/>
                  <a:pt x="587260" y="20249"/>
                  <a:pt x="583704" y="22543"/>
                </a:cubicBezTo>
                <a:cubicBezTo>
                  <a:pt x="579918" y="24723"/>
                  <a:pt x="578140" y="31663"/>
                  <a:pt x="578369" y="43365"/>
                </a:cubicBezTo>
                <a:lnTo>
                  <a:pt x="578369" y="51453"/>
                </a:lnTo>
                <a:lnTo>
                  <a:pt x="631198" y="51453"/>
                </a:lnTo>
                <a:cubicBezTo>
                  <a:pt x="643130" y="51338"/>
                  <a:pt x="655577" y="50306"/>
                  <a:pt x="668540" y="48355"/>
                </a:cubicBezTo>
                <a:lnTo>
                  <a:pt x="668540" y="81739"/>
                </a:lnTo>
                <a:cubicBezTo>
                  <a:pt x="653512" y="79904"/>
                  <a:pt x="641065" y="78871"/>
                  <a:pt x="631198" y="78642"/>
                </a:cubicBezTo>
                <a:lnTo>
                  <a:pt x="578369" y="78642"/>
                </a:lnTo>
                <a:lnTo>
                  <a:pt x="578369" y="89483"/>
                </a:lnTo>
                <a:cubicBezTo>
                  <a:pt x="578484" y="98431"/>
                  <a:pt x="579402" y="109387"/>
                  <a:pt x="581122" y="122351"/>
                </a:cubicBezTo>
                <a:lnTo>
                  <a:pt x="543436" y="122351"/>
                </a:lnTo>
                <a:cubicBezTo>
                  <a:pt x="545043" y="107896"/>
                  <a:pt x="545903" y="96940"/>
                  <a:pt x="546018" y="89483"/>
                </a:cubicBezTo>
                <a:lnTo>
                  <a:pt x="546018" y="78642"/>
                </a:lnTo>
                <a:lnTo>
                  <a:pt x="483896" y="78642"/>
                </a:lnTo>
                <a:lnTo>
                  <a:pt x="483896" y="89483"/>
                </a:lnTo>
                <a:cubicBezTo>
                  <a:pt x="484011" y="100726"/>
                  <a:pt x="484814" y="111682"/>
                  <a:pt x="486305" y="122351"/>
                </a:cubicBezTo>
                <a:lnTo>
                  <a:pt x="448963" y="122351"/>
                </a:lnTo>
                <a:cubicBezTo>
                  <a:pt x="450799" y="108240"/>
                  <a:pt x="451774" y="97284"/>
                  <a:pt x="451888" y="89483"/>
                </a:cubicBezTo>
                <a:lnTo>
                  <a:pt x="451888" y="78642"/>
                </a:lnTo>
                <a:lnTo>
                  <a:pt x="391488" y="78642"/>
                </a:lnTo>
                <a:cubicBezTo>
                  <a:pt x="383342" y="78871"/>
                  <a:pt x="372100" y="79904"/>
                  <a:pt x="357759" y="81739"/>
                </a:cubicBezTo>
                <a:lnTo>
                  <a:pt x="357759" y="48355"/>
                </a:lnTo>
                <a:cubicBezTo>
                  <a:pt x="372100" y="50306"/>
                  <a:pt x="383342" y="51338"/>
                  <a:pt x="391488" y="51453"/>
                </a:cubicBezTo>
                <a:lnTo>
                  <a:pt x="451888" y="51453"/>
                </a:lnTo>
                <a:lnTo>
                  <a:pt x="451888" y="43709"/>
                </a:lnTo>
                <a:cubicBezTo>
                  <a:pt x="451774" y="32122"/>
                  <a:pt x="450455" y="19445"/>
                  <a:pt x="447931" y="5679"/>
                </a:cubicBezTo>
                <a:lnTo>
                  <a:pt x="485961" y="10325"/>
                </a:lnTo>
                <a:cubicBezTo>
                  <a:pt x="491009" y="10899"/>
                  <a:pt x="493819" y="12390"/>
                  <a:pt x="494393" y="14799"/>
                </a:cubicBezTo>
                <a:cubicBezTo>
                  <a:pt x="494737" y="17208"/>
                  <a:pt x="492672" y="20019"/>
                  <a:pt x="488198" y="23231"/>
                </a:cubicBezTo>
                <a:cubicBezTo>
                  <a:pt x="486477" y="24493"/>
                  <a:pt x="485330" y="26558"/>
                  <a:pt x="484756" y="29426"/>
                </a:cubicBezTo>
                <a:cubicBezTo>
                  <a:pt x="484183" y="31835"/>
                  <a:pt x="483896" y="36596"/>
                  <a:pt x="483896" y="43709"/>
                </a:cubicBezTo>
                <a:lnTo>
                  <a:pt x="483896" y="51453"/>
                </a:lnTo>
                <a:lnTo>
                  <a:pt x="546018" y="51453"/>
                </a:lnTo>
                <a:lnTo>
                  <a:pt x="546018" y="43365"/>
                </a:lnTo>
                <a:cubicBezTo>
                  <a:pt x="545788" y="32696"/>
                  <a:pt x="544469" y="20019"/>
                  <a:pt x="542060" y="5335"/>
                </a:cubicBezTo>
                <a:close/>
                <a:moveTo>
                  <a:pt x="2354949" y="4991"/>
                </a:moveTo>
                <a:lnTo>
                  <a:pt x="2389194" y="20822"/>
                </a:lnTo>
                <a:cubicBezTo>
                  <a:pt x="2392750" y="22428"/>
                  <a:pt x="2394528" y="24378"/>
                  <a:pt x="2394528" y="26673"/>
                </a:cubicBezTo>
                <a:cubicBezTo>
                  <a:pt x="2394528" y="27247"/>
                  <a:pt x="2394327" y="28250"/>
                  <a:pt x="2393926" y="29684"/>
                </a:cubicBezTo>
                <a:cubicBezTo>
                  <a:pt x="2393524" y="31118"/>
                  <a:pt x="2390627" y="32638"/>
                  <a:pt x="2385236" y="34245"/>
                </a:cubicBezTo>
                <a:cubicBezTo>
                  <a:pt x="2381106" y="35162"/>
                  <a:pt x="2377492" y="38661"/>
                  <a:pt x="2374394" y="44742"/>
                </a:cubicBezTo>
                <a:cubicBezTo>
                  <a:pt x="2374050" y="45315"/>
                  <a:pt x="2373477" y="46233"/>
                  <a:pt x="2372674" y="47495"/>
                </a:cubicBezTo>
                <a:cubicBezTo>
                  <a:pt x="2362349" y="65506"/>
                  <a:pt x="2353974" y="79273"/>
                  <a:pt x="2347549" y="88795"/>
                </a:cubicBezTo>
                <a:lnTo>
                  <a:pt x="2384891" y="88795"/>
                </a:lnTo>
                <a:cubicBezTo>
                  <a:pt x="2397052" y="88680"/>
                  <a:pt x="2409040" y="87303"/>
                  <a:pt x="2420857" y="84665"/>
                </a:cubicBezTo>
                <a:cubicBezTo>
                  <a:pt x="2418448" y="96940"/>
                  <a:pt x="2417243" y="108068"/>
                  <a:pt x="2417243" y="118049"/>
                </a:cubicBezTo>
                <a:lnTo>
                  <a:pt x="2417243" y="128374"/>
                </a:lnTo>
                <a:cubicBezTo>
                  <a:pt x="2417358" y="139961"/>
                  <a:pt x="2418562" y="150056"/>
                  <a:pt x="2420857" y="158660"/>
                </a:cubicBezTo>
                <a:lnTo>
                  <a:pt x="2381794" y="158660"/>
                </a:lnTo>
                <a:cubicBezTo>
                  <a:pt x="2383974" y="148106"/>
                  <a:pt x="2385121" y="137896"/>
                  <a:pt x="2385236" y="128030"/>
                </a:cubicBezTo>
                <a:lnTo>
                  <a:pt x="2385236" y="115295"/>
                </a:lnTo>
                <a:lnTo>
                  <a:pt x="2167723" y="115295"/>
                </a:lnTo>
                <a:lnTo>
                  <a:pt x="2167723" y="130439"/>
                </a:lnTo>
                <a:cubicBezTo>
                  <a:pt x="2167723" y="142829"/>
                  <a:pt x="2168813" y="153727"/>
                  <a:pt x="2170993" y="163134"/>
                </a:cubicBezTo>
                <a:lnTo>
                  <a:pt x="2132618" y="163134"/>
                </a:lnTo>
                <a:cubicBezTo>
                  <a:pt x="2134683" y="150056"/>
                  <a:pt x="2135716" y="139158"/>
                  <a:pt x="2135716" y="130439"/>
                </a:cubicBezTo>
                <a:lnTo>
                  <a:pt x="2135716" y="118049"/>
                </a:lnTo>
                <a:cubicBezTo>
                  <a:pt x="2135486" y="107150"/>
                  <a:pt x="2134339" y="96137"/>
                  <a:pt x="2132274" y="85009"/>
                </a:cubicBezTo>
                <a:cubicBezTo>
                  <a:pt x="2146156" y="87533"/>
                  <a:pt x="2158374" y="88795"/>
                  <a:pt x="2168928" y="88795"/>
                </a:cubicBezTo>
                <a:lnTo>
                  <a:pt x="2207302" y="88795"/>
                </a:lnTo>
                <a:cubicBezTo>
                  <a:pt x="2190094" y="68145"/>
                  <a:pt x="2172829" y="50420"/>
                  <a:pt x="2155505" y="35621"/>
                </a:cubicBezTo>
                <a:lnTo>
                  <a:pt x="2179081" y="14111"/>
                </a:lnTo>
                <a:cubicBezTo>
                  <a:pt x="2198813" y="30516"/>
                  <a:pt x="2217226" y="48872"/>
                  <a:pt x="2234319" y="69177"/>
                </a:cubicBezTo>
                <a:lnTo>
                  <a:pt x="2212120" y="88795"/>
                </a:lnTo>
                <a:lnTo>
                  <a:pt x="2311928" y="88795"/>
                </a:lnTo>
                <a:cubicBezTo>
                  <a:pt x="2333611" y="55640"/>
                  <a:pt x="2347951" y="27705"/>
                  <a:pt x="2354949" y="4991"/>
                </a:cubicBezTo>
                <a:close/>
                <a:moveTo>
                  <a:pt x="177245" y="3958"/>
                </a:moveTo>
                <a:cubicBezTo>
                  <a:pt x="192732" y="16119"/>
                  <a:pt x="210227" y="30401"/>
                  <a:pt x="229730" y="46807"/>
                </a:cubicBezTo>
                <a:lnTo>
                  <a:pt x="209424" y="70554"/>
                </a:lnTo>
                <a:cubicBezTo>
                  <a:pt x="190151" y="52428"/>
                  <a:pt x="172254" y="37629"/>
                  <a:pt x="155734" y="26157"/>
                </a:cubicBezTo>
                <a:close/>
                <a:moveTo>
                  <a:pt x="2262885" y="2409"/>
                </a:moveTo>
                <a:cubicBezTo>
                  <a:pt x="2279749" y="23518"/>
                  <a:pt x="2294548" y="45373"/>
                  <a:pt x="2307282" y="67973"/>
                </a:cubicBezTo>
                <a:lnTo>
                  <a:pt x="2277340" y="86041"/>
                </a:lnTo>
                <a:cubicBezTo>
                  <a:pt x="2265179" y="61376"/>
                  <a:pt x="2251126" y="39292"/>
                  <a:pt x="2235180" y="19790"/>
                </a:cubicBezTo>
                <a:close/>
                <a:moveTo>
                  <a:pt x="1833711" y="2409"/>
                </a:moveTo>
                <a:lnTo>
                  <a:pt x="1867095" y="7056"/>
                </a:lnTo>
                <a:cubicBezTo>
                  <a:pt x="1874208" y="7859"/>
                  <a:pt x="1877936" y="9293"/>
                  <a:pt x="1878280" y="11358"/>
                </a:cubicBezTo>
                <a:cubicBezTo>
                  <a:pt x="1879084" y="13193"/>
                  <a:pt x="1876789" y="17036"/>
                  <a:pt x="1871397" y="22887"/>
                </a:cubicBezTo>
                <a:lnTo>
                  <a:pt x="1871397" y="22543"/>
                </a:lnTo>
                <a:cubicBezTo>
                  <a:pt x="1870020" y="24149"/>
                  <a:pt x="1869332" y="28853"/>
                  <a:pt x="1869332" y="36654"/>
                </a:cubicBezTo>
                <a:lnTo>
                  <a:pt x="1869332" y="48355"/>
                </a:lnTo>
                <a:lnTo>
                  <a:pt x="1882755" y="48355"/>
                </a:lnTo>
                <a:cubicBezTo>
                  <a:pt x="1886426" y="48585"/>
                  <a:pt x="1895890" y="47495"/>
                  <a:pt x="1911148" y="45086"/>
                </a:cubicBezTo>
                <a:lnTo>
                  <a:pt x="1911148" y="52485"/>
                </a:lnTo>
                <a:lnTo>
                  <a:pt x="1923538" y="29942"/>
                </a:lnTo>
                <a:lnTo>
                  <a:pt x="1949006" y="48011"/>
                </a:lnTo>
                <a:cubicBezTo>
                  <a:pt x="1954169" y="51453"/>
                  <a:pt x="1956349" y="54034"/>
                  <a:pt x="1955546" y="55755"/>
                </a:cubicBezTo>
                <a:cubicBezTo>
                  <a:pt x="1955316" y="57590"/>
                  <a:pt x="1951703" y="60172"/>
                  <a:pt x="1944704" y="63499"/>
                </a:cubicBezTo>
                <a:cubicBezTo>
                  <a:pt x="1942525" y="64416"/>
                  <a:pt x="1940517" y="66022"/>
                  <a:pt x="1938681" y="68317"/>
                </a:cubicBezTo>
                <a:cubicBezTo>
                  <a:pt x="1937878" y="69579"/>
                  <a:pt x="1936674" y="71357"/>
                  <a:pt x="1935068" y="73651"/>
                </a:cubicBezTo>
                <a:cubicBezTo>
                  <a:pt x="1924513" y="89024"/>
                  <a:pt x="1915622" y="101357"/>
                  <a:pt x="1908395" y="110649"/>
                </a:cubicBezTo>
                <a:lnTo>
                  <a:pt x="1931626" y="110649"/>
                </a:lnTo>
                <a:cubicBezTo>
                  <a:pt x="1936559" y="110764"/>
                  <a:pt x="1946196" y="109731"/>
                  <a:pt x="1960536" y="107552"/>
                </a:cubicBezTo>
                <a:lnTo>
                  <a:pt x="1960536" y="138871"/>
                </a:lnTo>
                <a:cubicBezTo>
                  <a:pt x="1953194" y="137609"/>
                  <a:pt x="1947458" y="136806"/>
                  <a:pt x="1943328" y="136462"/>
                </a:cubicBezTo>
                <a:cubicBezTo>
                  <a:pt x="1939542" y="136003"/>
                  <a:pt x="1935641" y="135773"/>
                  <a:pt x="1931626" y="135773"/>
                </a:cubicBezTo>
                <a:lnTo>
                  <a:pt x="1889810" y="135773"/>
                </a:lnTo>
                <a:cubicBezTo>
                  <a:pt x="1877076" y="150458"/>
                  <a:pt x="1866923" y="161127"/>
                  <a:pt x="1859351" y="167781"/>
                </a:cubicBezTo>
                <a:lnTo>
                  <a:pt x="1908051" y="167781"/>
                </a:lnTo>
                <a:cubicBezTo>
                  <a:pt x="1911148" y="168010"/>
                  <a:pt x="1922047" y="167092"/>
                  <a:pt x="1940746" y="165027"/>
                </a:cubicBezTo>
                <a:cubicBezTo>
                  <a:pt x="1938452" y="181891"/>
                  <a:pt x="1937420" y="192560"/>
                  <a:pt x="1937649" y="197035"/>
                </a:cubicBezTo>
                <a:lnTo>
                  <a:pt x="1937649" y="277053"/>
                </a:lnTo>
                <a:cubicBezTo>
                  <a:pt x="1937420" y="286001"/>
                  <a:pt x="1938337" y="298219"/>
                  <a:pt x="1940402" y="313707"/>
                </a:cubicBezTo>
                <a:lnTo>
                  <a:pt x="1902372" y="313707"/>
                </a:lnTo>
                <a:cubicBezTo>
                  <a:pt x="1902831" y="310953"/>
                  <a:pt x="1903462" y="307798"/>
                  <a:pt x="1904265" y="304242"/>
                </a:cubicBezTo>
                <a:cubicBezTo>
                  <a:pt x="1904953" y="300571"/>
                  <a:pt x="1905297" y="297990"/>
                  <a:pt x="1905297" y="296498"/>
                </a:cubicBezTo>
                <a:lnTo>
                  <a:pt x="1841455" y="296498"/>
                </a:lnTo>
                <a:cubicBezTo>
                  <a:pt x="1841340" y="300055"/>
                  <a:pt x="1842258" y="307454"/>
                  <a:pt x="1844208" y="318697"/>
                </a:cubicBezTo>
                <a:lnTo>
                  <a:pt x="1806178" y="318697"/>
                </a:lnTo>
                <a:cubicBezTo>
                  <a:pt x="1808243" y="301833"/>
                  <a:pt x="1809218" y="289959"/>
                  <a:pt x="1809103" y="283076"/>
                </a:cubicBezTo>
                <a:lnTo>
                  <a:pt x="1809103" y="211834"/>
                </a:lnTo>
                <a:cubicBezTo>
                  <a:pt x="1803826" y="216078"/>
                  <a:pt x="1794075" y="222331"/>
                  <a:pt x="1779849" y="230591"/>
                </a:cubicBezTo>
                <a:cubicBezTo>
                  <a:pt x="1773081" y="218660"/>
                  <a:pt x="1764591" y="209482"/>
                  <a:pt x="1754381" y="203058"/>
                </a:cubicBezTo>
                <a:cubicBezTo>
                  <a:pt x="1783750" y="195371"/>
                  <a:pt x="1815700" y="172943"/>
                  <a:pt x="1850231" y="135773"/>
                </a:cubicBezTo>
                <a:lnTo>
                  <a:pt x="1797746" y="135773"/>
                </a:lnTo>
                <a:cubicBezTo>
                  <a:pt x="1793272" y="135544"/>
                  <a:pt x="1783635" y="136576"/>
                  <a:pt x="1768836" y="138871"/>
                </a:cubicBezTo>
                <a:lnTo>
                  <a:pt x="1768836" y="107552"/>
                </a:lnTo>
                <a:cubicBezTo>
                  <a:pt x="1775949" y="108699"/>
                  <a:pt x="1781599" y="109502"/>
                  <a:pt x="1785786" y="109961"/>
                </a:cubicBezTo>
                <a:cubicBezTo>
                  <a:pt x="1789973" y="110420"/>
                  <a:pt x="1793960" y="110649"/>
                  <a:pt x="1797746" y="110649"/>
                </a:cubicBezTo>
                <a:lnTo>
                  <a:pt x="1836809" y="110649"/>
                </a:lnTo>
                <a:lnTo>
                  <a:pt x="1836809" y="73307"/>
                </a:lnTo>
                <a:lnTo>
                  <a:pt x="1813578" y="73307"/>
                </a:lnTo>
                <a:cubicBezTo>
                  <a:pt x="1808989" y="72963"/>
                  <a:pt x="1799926" y="74282"/>
                  <a:pt x="1786388" y="77265"/>
                </a:cubicBezTo>
                <a:lnTo>
                  <a:pt x="1786388" y="44397"/>
                </a:lnTo>
                <a:cubicBezTo>
                  <a:pt x="1793731" y="46004"/>
                  <a:pt x="1799123" y="47065"/>
                  <a:pt x="1802564" y="47581"/>
                </a:cubicBezTo>
                <a:cubicBezTo>
                  <a:pt x="1806006" y="48097"/>
                  <a:pt x="1809447" y="48355"/>
                  <a:pt x="1812889" y="48355"/>
                </a:cubicBezTo>
                <a:lnTo>
                  <a:pt x="1836809" y="48355"/>
                </a:lnTo>
                <a:lnTo>
                  <a:pt x="1836809" y="38375"/>
                </a:lnTo>
                <a:cubicBezTo>
                  <a:pt x="1837038" y="29541"/>
                  <a:pt x="1836005" y="17553"/>
                  <a:pt x="1833711" y="2409"/>
                </a:cubicBezTo>
                <a:close/>
                <a:moveTo>
                  <a:pt x="2614277" y="2065"/>
                </a:moveTo>
                <a:lnTo>
                  <a:pt x="2646801" y="15488"/>
                </a:lnTo>
                <a:cubicBezTo>
                  <a:pt x="2649669" y="16864"/>
                  <a:pt x="2650931" y="18642"/>
                  <a:pt x="2650587" y="20822"/>
                </a:cubicBezTo>
                <a:cubicBezTo>
                  <a:pt x="2650013" y="23117"/>
                  <a:pt x="2648006" y="24895"/>
                  <a:pt x="2644564" y="26157"/>
                </a:cubicBezTo>
                <a:cubicBezTo>
                  <a:pt x="2642614" y="26730"/>
                  <a:pt x="2640491" y="28107"/>
                  <a:pt x="2638197" y="30287"/>
                </a:cubicBezTo>
                <a:cubicBezTo>
                  <a:pt x="2677432" y="75143"/>
                  <a:pt x="2729515" y="106863"/>
                  <a:pt x="2794448" y="125448"/>
                </a:cubicBezTo>
                <a:cubicBezTo>
                  <a:pt x="2781140" y="135773"/>
                  <a:pt x="2771962" y="146213"/>
                  <a:pt x="2766915" y="156767"/>
                </a:cubicBezTo>
                <a:cubicBezTo>
                  <a:pt x="2696705" y="122236"/>
                  <a:pt x="2647834" y="87705"/>
                  <a:pt x="2620300" y="53174"/>
                </a:cubicBezTo>
                <a:cubicBezTo>
                  <a:pt x="2599765" y="78757"/>
                  <a:pt x="2573781" y="102963"/>
                  <a:pt x="2542347" y="125792"/>
                </a:cubicBezTo>
                <a:cubicBezTo>
                  <a:pt x="2558638" y="127513"/>
                  <a:pt x="2572175" y="128488"/>
                  <a:pt x="2582958" y="128718"/>
                </a:cubicBezTo>
                <a:lnTo>
                  <a:pt x="2664353" y="128718"/>
                </a:lnTo>
                <a:cubicBezTo>
                  <a:pt x="2676743" y="128374"/>
                  <a:pt x="2690854" y="127399"/>
                  <a:pt x="2706686" y="125792"/>
                </a:cubicBezTo>
                <a:lnTo>
                  <a:pt x="2706686" y="157628"/>
                </a:lnTo>
                <a:cubicBezTo>
                  <a:pt x="2691887" y="156251"/>
                  <a:pt x="2677776" y="155391"/>
                  <a:pt x="2664353" y="155046"/>
                </a:cubicBezTo>
                <a:lnTo>
                  <a:pt x="2582958" y="155046"/>
                </a:lnTo>
                <a:cubicBezTo>
                  <a:pt x="2567242" y="155620"/>
                  <a:pt x="2553131" y="156595"/>
                  <a:pt x="2540626" y="157972"/>
                </a:cubicBezTo>
                <a:lnTo>
                  <a:pt x="2540626" y="127169"/>
                </a:lnTo>
                <a:cubicBezTo>
                  <a:pt x="2523647" y="139674"/>
                  <a:pt x="2505579" y="151662"/>
                  <a:pt x="2486420" y="163134"/>
                </a:cubicBezTo>
                <a:cubicBezTo>
                  <a:pt x="2476439" y="152351"/>
                  <a:pt x="2466803" y="143460"/>
                  <a:pt x="2457510" y="136462"/>
                </a:cubicBezTo>
                <a:cubicBezTo>
                  <a:pt x="2527491" y="105946"/>
                  <a:pt x="2579746" y="61147"/>
                  <a:pt x="2614277" y="2065"/>
                </a:cubicBezTo>
                <a:close/>
                <a:moveTo>
                  <a:pt x="1211289" y="2065"/>
                </a:moveTo>
                <a:lnTo>
                  <a:pt x="1250351" y="13078"/>
                </a:lnTo>
                <a:cubicBezTo>
                  <a:pt x="1254711" y="14226"/>
                  <a:pt x="1256805" y="16061"/>
                  <a:pt x="1256632" y="18585"/>
                </a:cubicBezTo>
                <a:cubicBezTo>
                  <a:pt x="1256460" y="21109"/>
                  <a:pt x="1254023" y="23862"/>
                  <a:pt x="1249319" y="26845"/>
                </a:cubicBezTo>
                <a:cubicBezTo>
                  <a:pt x="1246336" y="29025"/>
                  <a:pt x="1243870" y="32638"/>
                  <a:pt x="1241919" y="37686"/>
                </a:cubicBezTo>
                <a:cubicBezTo>
                  <a:pt x="1241461" y="39063"/>
                  <a:pt x="1240772" y="41070"/>
                  <a:pt x="1239854" y="43709"/>
                </a:cubicBezTo>
                <a:cubicBezTo>
                  <a:pt x="1236298" y="54034"/>
                  <a:pt x="1232914" y="63097"/>
                  <a:pt x="1229701" y="70898"/>
                </a:cubicBezTo>
                <a:lnTo>
                  <a:pt x="1324003" y="70898"/>
                </a:lnTo>
                <a:cubicBezTo>
                  <a:pt x="1339490" y="70669"/>
                  <a:pt x="1354806" y="69694"/>
                  <a:pt x="1369949" y="67973"/>
                </a:cubicBezTo>
                <a:cubicBezTo>
                  <a:pt x="1363983" y="92638"/>
                  <a:pt x="1354920" y="119770"/>
                  <a:pt x="1342760" y="149368"/>
                </a:cubicBezTo>
                <a:cubicBezTo>
                  <a:pt x="1329796" y="146385"/>
                  <a:pt x="1316775" y="144435"/>
                  <a:pt x="1303697" y="143517"/>
                </a:cubicBezTo>
                <a:cubicBezTo>
                  <a:pt x="1314022" y="125506"/>
                  <a:pt x="1321307" y="110076"/>
                  <a:pt x="1325551" y="97227"/>
                </a:cubicBezTo>
                <a:lnTo>
                  <a:pt x="1217312" y="97227"/>
                </a:lnTo>
                <a:cubicBezTo>
                  <a:pt x="1207446" y="117762"/>
                  <a:pt x="1193908" y="139502"/>
                  <a:pt x="1176700" y="162446"/>
                </a:cubicBezTo>
                <a:cubicBezTo>
                  <a:pt x="1166834" y="157169"/>
                  <a:pt x="1152264" y="152809"/>
                  <a:pt x="1132991" y="149368"/>
                </a:cubicBezTo>
                <a:cubicBezTo>
                  <a:pt x="1174061" y="115869"/>
                  <a:pt x="1200161" y="66768"/>
                  <a:pt x="1211289" y="2065"/>
                </a:cubicBezTo>
                <a:close/>
                <a:moveTo>
                  <a:pt x="3946196" y="0"/>
                </a:moveTo>
                <a:lnTo>
                  <a:pt x="3979236" y="12390"/>
                </a:lnTo>
                <a:cubicBezTo>
                  <a:pt x="3986349" y="14914"/>
                  <a:pt x="3989733" y="17323"/>
                  <a:pt x="3989389" y="19618"/>
                </a:cubicBezTo>
                <a:cubicBezTo>
                  <a:pt x="3989503" y="21912"/>
                  <a:pt x="3985890" y="25009"/>
                  <a:pt x="3978548" y="28910"/>
                </a:cubicBezTo>
                <a:cubicBezTo>
                  <a:pt x="3976597" y="30057"/>
                  <a:pt x="3974590" y="32868"/>
                  <a:pt x="3972525" y="37342"/>
                </a:cubicBezTo>
                <a:lnTo>
                  <a:pt x="3960995" y="64531"/>
                </a:lnTo>
                <a:lnTo>
                  <a:pt x="4015890" y="64531"/>
                </a:lnTo>
                <a:cubicBezTo>
                  <a:pt x="4024494" y="64531"/>
                  <a:pt x="4035794" y="63441"/>
                  <a:pt x="4049790" y="61262"/>
                </a:cubicBezTo>
                <a:lnTo>
                  <a:pt x="4049790" y="94818"/>
                </a:lnTo>
                <a:cubicBezTo>
                  <a:pt x="4034876" y="92867"/>
                  <a:pt x="4023576" y="91835"/>
                  <a:pt x="4015890" y="91720"/>
                </a:cubicBezTo>
                <a:lnTo>
                  <a:pt x="4003844" y="91720"/>
                </a:lnTo>
                <a:cubicBezTo>
                  <a:pt x="4003844" y="114664"/>
                  <a:pt x="4003041" y="138125"/>
                  <a:pt x="4001435" y="162102"/>
                </a:cubicBezTo>
                <a:lnTo>
                  <a:pt x="4027247" y="162102"/>
                </a:lnTo>
                <a:cubicBezTo>
                  <a:pt x="4035966" y="161758"/>
                  <a:pt x="4047438" y="160610"/>
                  <a:pt x="4061664" y="158660"/>
                </a:cubicBezTo>
                <a:lnTo>
                  <a:pt x="4061664" y="192388"/>
                </a:lnTo>
                <a:cubicBezTo>
                  <a:pt x="4046864" y="190209"/>
                  <a:pt x="4035392" y="189176"/>
                  <a:pt x="4027247" y="189291"/>
                </a:cubicBezTo>
                <a:lnTo>
                  <a:pt x="3998681" y="189291"/>
                </a:lnTo>
                <a:cubicBezTo>
                  <a:pt x="3998452" y="193650"/>
                  <a:pt x="3997706" y="198469"/>
                  <a:pt x="3996444" y="203746"/>
                </a:cubicBezTo>
                <a:cubicBezTo>
                  <a:pt x="4018815" y="226002"/>
                  <a:pt x="4040784" y="248659"/>
                  <a:pt x="4062352" y="271718"/>
                </a:cubicBezTo>
                <a:cubicBezTo>
                  <a:pt x="4051568" y="277110"/>
                  <a:pt x="4042104" y="285600"/>
                  <a:pt x="4033958" y="297187"/>
                </a:cubicBezTo>
                <a:cubicBezTo>
                  <a:pt x="4020995" y="274472"/>
                  <a:pt x="4005106" y="253535"/>
                  <a:pt x="3986291" y="234377"/>
                </a:cubicBezTo>
                <a:cubicBezTo>
                  <a:pt x="3970230" y="271891"/>
                  <a:pt x="3943672" y="305848"/>
                  <a:pt x="3906617" y="336249"/>
                </a:cubicBezTo>
                <a:cubicBezTo>
                  <a:pt x="3897899" y="325924"/>
                  <a:pt x="3885795" y="317206"/>
                  <a:pt x="3870308" y="310093"/>
                </a:cubicBezTo>
                <a:cubicBezTo>
                  <a:pt x="3919179" y="286690"/>
                  <a:pt x="3951014" y="246422"/>
                  <a:pt x="3965814" y="189291"/>
                </a:cubicBezTo>
                <a:lnTo>
                  <a:pt x="3922105" y="189291"/>
                </a:lnTo>
                <a:cubicBezTo>
                  <a:pt x="3913042" y="189176"/>
                  <a:pt x="3900594" y="190094"/>
                  <a:pt x="3884763" y="192044"/>
                </a:cubicBezTo>
                <a:lnTo>
                  <a:pt x="3884763" y="159004"/>
                </a:lnTo>
                <a:cubicBezTo>
                  <a:pt x="3901397" y="160955"/>
                  <a:pt x="3913845" y="161987"/>
                  <a:pt x="3922105" y="162102"/>
                </a:cubicBezTo>
                <a:lnTo>
                  <a:pt x="3969083" y="162102"/>
                </a:lnTo>
                <a:cubicBezTo>
                  <a:pt x="3970574" y="142599"/>
                  <a:pt x="3971378" y="119139"/>
                  <a:pt x="3971492" y="91720"/>
                </a:cubicBezTo>
                <a:lnTo>
                  <a:pt x="3948261" y="91720"/>
                </a:lnTo>
                <a:cubicBezTo>
                  <a:pt x="3939427" y="108125"/>
                  <a:pt x="3927554" y="126768"/>
                  <a:pt x="3912640" y="147647"/>
                </a:cubicBezTo>
                <a:cubicBezTo>
                  <a:pt x="3899447" y="139731"/>
                  <a:pt x="3886082" y="134110"/>
                  <a:pt x="3872545" y="130783"/>
                </a:cubicBezTo>
                <a:cubicBezTo>
                  <a:pt x="3912927" y="96481"/>
                  <a:pt x="3937478" y="52887"/>
                  <a:pt x="394619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defTabSz="457200">
              <a:defRPr/>
            </a:pP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79065" y="2791234"/>
            <a:ext cx="2823211" cy="1206500"/>
          </a:xfrm>
          <a:prstGeom prst="rect">
            <a:avLst/>
          </a:prstGeom>
        </p:spPr>
      </p:pic>
      <p:sp>
        <p:nvSpPr>
          <p:cNvPr id="6" name="文本框 2"/>
          <p:cNvSpPr txBox="1"/>
          <p:nvPr/>
        </p:nvSpPr>
        <p:spPr>
          <a:xfrm>
            <a:off x="4290158" y="2194903"/>
            <a:ext cx="3442140" cy="5196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457200">
              <a:lnSpc>
                <a:spcPct val="110000"/>
              </a:lnSpc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100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以内数比较大小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402" y="4050489"/>
            <a:ext cx="3050540" cy="1317625"/>
          </a:xfrm>
          <a:prstGeom prst="rect">
            <a:avLst/>
          </a:prstGeom>
        </p:spPr>
      </p:pic>
      <p:sp>
        <p:nvSpPr>
          <p:cNvPr id="8" name="圆角矩形标注 7"/>
          <p:cNvSpPr/>
          <p:nvPr/>
        </p:nvSpPr>
        <p:spPr>
          <a:xfrm>
            <a:off x="5763468" y="2866312"/>
            <a:ext cx="3680827" cy="870763"/>
          </a:xfrm>
          <a:prstGeom prst="wedgeRoundRectCallout">
            <a:avLst>
              <a:gd name="adj1" fmla="val -50042"/>
              <a:gd name="adj2" fmla="val 20129"/>
              <a:gd name="adj3" fmla="val 16667"/>
            </a:avLst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defTabSz="457200">
              <a:defRPr/>
            </a:pPr>
            <a:r>
              <a:rPr lang="zh-CN" altLang="en-US" sz="24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先看十位上的数，十位上的数大这个数就大。</a:t>
            </a:r>
            <a:endParaRPr lang="zh-CN" altLang="en-US" sz="24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5728297" y="4060339"/>
            <a:ext cx="4387363" cy="915459"/>
          </a:xfrm>
          <a:prstGeom prst="wedgeRoundRectCallout">
            <a:avLst>
              <a:gd name="adj1" fmla="val 48885"/>
              <a:gd name="adj2" fmla="val 24830"/>
              <a:gd name="adj3" fmla="val 16667"/>
            </a:avLst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defTabSz="457200">
              <a:defRPr/>
            </a:pPr>
            <a:r>
              <a:rPr lang="zh-CN" altLang="en-US" sz="24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十位相同再比较个位上的数，个位上的数大这个数就大。</a:t>
            </a:r>
            <a:endParaRPr lang="zh-CN" altLang="en-US" sz="24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248747" y="626130"/>
            <a:ext cx="169450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 algn="dist"/>
            <a:r>
              <a:rPr lang="zh-CN" altLang="en-US" sz="2400">
                <a:solidFill>
                  <a:prstClr val="black"/>
                </a:solidFill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课堂小结</a:t>
            </a:r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70号-灵悦黑体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1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2026900" y="11696700"/>
            <a:ext cx="342900" cy="241300"/>
          </a:xfrm>
          <a:prstGeom prst="cube">
            <a:avLst/>
          </a:prstGeom>
        </p:spPr>
      </p:pic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32"/>
          <p:cNvPicPr>
            <a:picLocks noChangeAspect="1"/>
          </p:cNvPicPr>
          <p:nvPr/>
        </p:nvPicPr>
        <p:blipFill>
          <a:blip r:embed="rId1"/>
          <a:srcRect l="50595" t="32109" r="7421" b="901"/>
          <a:stretch>
            <a:fillRect/>
          </a:stretch>
        </p:blipFill>
        <p:spPr>
          <a:xfrm rot="16200000">
            <a:off x="2661098" y="-2678270"/>
            <a:ext cx="6877424" cy="12236127"/>
          </a:xfrm>
          <a:prstGeom prst="rect">
            <a:avLst/>
          </a:prstGeom>
        </p:spPr>
      </p:pic>
      <p:pic>
        <p:nvPicPr>
          <p:cNvPr id="3" name="图片 2" descr="未标题-32"/>
          <p:cNvPicPr>
            <a:picLocks noChangeAspect="1"/>
          </p:cNvPicPr>
          <p:nvPr/>
        </p:nvPicPr>
        <p:blipFill>
          <a:blip r:embed="rId1"/>
          <a:srcRect t="29586" r="74867" b="41676"/>
          <a:stretch>
            <a:fillRect/>
          </a:stretch>
        </p:blipFill>
        <p:spPr>
          <a:xfrm>
            <a:off x="795" y="4741376"/>
            <a:ext cx="2295861" cy="2116179"/>
          </a:xfrm>
          <a:prstGeom prst="rect">
            <a:avLst/>
          </a:prstGeom>
        </p:spPr>
      </p:pic>
      <p:pic>
        <p:nvPicPr>
          <p:cNvPr id="4" name="图片 3" descr="未标题-32"/>
          <p:cNvPicPr>
            <a:picLocks noChangeAspect="1"/>
          </p:cNvPicPr>
          <p:nvPr/>
        </p:nvPicPr>
        <p:blipFill>
          <a:blip r:embed="rId1"/>
          <a:srcRect l="78945" r="12201" b="94807"/>
          <a:stretch>
            <a:fillRect/>
          </a:stretch>
        </p:blipFill>
        <p:spPr>
          <a:xfrm>
            <a:off x="1389994" y="430922"/>
            <a:ext cx="1785387" cy="843805"/>
          </a:xfrm>
          <a:prstGeom prst="rect">
            <a:avLst/>
          </a:prstGeom>
        </p:spPr>
      </p:pic>
      <p:pic>
        <p:nvPicPr>
          <p:cNvPr id="5" name="图片 4" descr="未标题-32"/>
          <p:cNvPicPr>
            <a:picLocks noChangeAspect="1"/>
          </p:cNvPicPr>
          <p:nvPr/>
        </p:nvPicPr>
        <p:blipFill>
          <a:blip r:embed="rId1"/>
          <a:srcRect l="91417" t="11909" b="81551"/>
          <a:stretch>
            <a:fillRect/>
          </a:stretch>
        </p:blipFill>
        <p:spPr>
          <a:xfrm>
            <a:off x="6692188" y="446"/>
            <a:ext cx="1730785" cy="106285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503821" y="3342610"/>
            <a:ext cx="5491785" cy="13218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复习巩固</a:t>
            </a:r>
            <a:endParaRPr lang="zh-CN" altLang="en-US" sz="8000" b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673672" y="1772885"/>
            <a:ext cx="1152080" cy="1152080"/>
          </a:xfrm>
          <a:prstGeom prst="ellipse">
            <a:avLst/>
          </a:prstGeom>
          <a:solidFill>
            <a:srgbClr val="44C3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813481" y="1933427"/>
            <a:ext cx="861985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01</a:t>
            </a:r>
            <a:endParaRPr lang="zh-CN" altLang="en-US" sz="48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标注 8"/>
          <p:cNvSpPr/>
          <p:nvPr/>
        </p:nvSpPr>
        <p:spPr>
          <a:xfrm flipH="1">
            <a:off x="2324761" y="4683760"/>
            <a:ext cx="6225491" cy="540385"/>
          </a:xfrm>
          <a:prstGeom prst="wedgeRoundRectCallout">
            <a:avLst>
              <a:gd name="adj1" fmla="val -60100"/>
              <a:gd name="adj2" fmla="val -54582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r>
              <a:rPr lang="zh-CN" altLang="en-US" sz="2400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说一说：</a:t>
            </a:r>
            <a:r>
              <a:rPr lang="zh-CN" altLang="en-US" sz="2400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哪个书包贵，哪个书包便宜？</a:t>
            </a:r>
            <a:endParaRPr lang="zh-CN" altLang="en-US" sz="2400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174" y="1773558"/>
            <a:ext cx="1791335" cy="17913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580" y="1768474"/>
            <a:ext cx="2004672" cy="200467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996433" y="3704591"/>
            <a:ext cx="141392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42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元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61793" y="3704590"/>
            <a:ext cx="1007745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37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元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5023" y="3926032"/>
            <a:ext cx="2801785" cy="280178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248747" y="626130"/>
            <a:ext cx="169450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 algn="dist"/>
            <a:r>
              <a:rPr lang="zh-CN" altLang="en-US" sz="2400">
                <a:solidFill>
                  <a:prstClr val="black"/>
                </a:solidFill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温故知新</a:t>
            </a:r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70号-灵悦黑体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标注 8"/>
          <p:cNvSpPr/>
          <p:nvPr/>
        </p:nvSpPr>
        <p:spPr>
          <a:xfrm flipH="1">
            <a:off x="2324761" y="4683760"/>
            <a:ext cx="6225491" cy="540385"/>
          </a:xfrm>
          <a:prstGeom prst="wedgeRoundRectCallout">
            <a:avLst>
              <a:gd name="adj1" fmla="val -60100"/>
              <a:gd name="adj2" fmla="val -54582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r>
              <a:rPr lang="zh-CN" altLang="en-US" sz="2400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你是怎样判断哪个书包便宜的？</a:t>
            </a:r>
            <a:endParaRPr lang="zh-CN" altLang="en-US" sz="2400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174" y="1773558"/>
            <a:ext cx="1791335" cy="17913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580" y="1768474"/>
            <a:ext cx="2004672" cy="200467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996433" y="3704591"/>
            <a:ext cx="141392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42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元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61793" y="3704590"/>
            <a:ext cx="1007745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37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元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5023" y="3926032"/>
            <a:ext cx="2801785" cy="280178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248747" y="626130"/>
            <a:ext cx="169450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 algn="dist"/>
            <a:r>
              <a:rPr lang="zh-CN" altLang="en-US" sz="2400">
                <a:solidFill>
                  <a:prstClr val="black"/>
                </a:solidFill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温故知新</a:t>
            </a:r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70号-灵悦黑体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32"/>
          <p:cNvPicPr>
            <a:picLocks noChangeAspect="1"/>
          </p:cNvPicPr>
          <p:nvPr/>
        </p:nvPicPr>
        <p:blipFill>
          <a:blip r:embed="rId1"/>
          <a:srcRect l="50595" t="32109" r="7421" b="901"/>
          <a:stretch>
            <a:fillRect/>
          </a:stretch>
        </p:blipFill>
        <p:spPr>
          <a:xfrm rot="16200000">
            <a:off x="2661098" y="-2678270"/>
            <a:ext cx="6877424" cy="12236127"/>
          </a:xfrm>
          <a:prstGeom prst="rect">
            <a:avLst/>
          </a:prstGeom>
        </p:spPr>
      </p:pic>
      <p:pic>
        <p:nvPicPr>
          <p:cNvPr id="3" name="图片 2" descr="未标题-32"/>
          <p:cNvPicPr>
            <a:picLocks noChangeAspect="1"/>
          </p:cNvPicPr>
          <p:nvPr/>
        </p:nvPicPr>
        <p:blipFill>
          <a:blip r:embed="rId1"/>
          <a:srcRect t="29586" r="74867" b="41676"/>
          <a:stretch>
            <a:fillRect/>
          </a:stretch>
        </p:blipFill>
        <p:spPr>
          <a:xfrm>
            <a:off x="795" y="4741376"/>
            <a:ext cx="2295861" cy="2116179"/>
          </a:xfrm>
          <a:prstGeom prst="rect">
            <a:avLst/>
          </a:prstGeom>
        </p:spPr>
      </p:pic>
      <p:pic>
        <p:nvPicPr>
          <p:cNvPr id="4" name="图片 3" descr="未标题-32"/>
          <p:cNvPicPr>
            <a:picLocks noChangeAspect="1"/>
          </p:cNvPicPr>
          <p:nvPr/>
        </p:nvPicPr>
        <p:blipFill>
          <a:blip r:embed="rId1"/>
          <a:srcRect l="78945" r="12201" b="94807"/>
          <a:stretch>
            <a:fillRect/>
          </a:stretch>
        </p:blipFill>
        <p:spPr>
          <a:xfrm>
            <a:off x="1389994" y="430922"/>
            <a:ext cx="1785387" cy="843805"/>
          </a:xfrm>
          <a:prstGeom prst="rect">
            <a:avLst/>
          </a:prstGeom>
        </p:spPr>
      </p:pic>
      <p:pic>
        <p:nvPicPr>
          <p:cNvPr id="5" name="图片 4" descr="未标题-32"/>
          <p:cNvPicPr>
            <a:picLocks noChangeAspect="1"/>
          </p:cNvPicPr>
          <p:nvPr/>
        </p:nvPicPr>
        <p:blipFill>
          <a:blip r:embed="rId1"/>
          <a:srcRect l="91417" t="11909" b="81551"/>
          <a:stretch>
            <a:fillRect/>
          </a:stretch>
        </p:blipFill>
        <p:spPr>
          <a:xfrm>
            <a:off x="6692188" y="446"/>
            <a:ext cx="1730785" cy="106285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503821" y="3342610"/>
            <a:ext cx="5491785" cy="13218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新课导入</a:t>
            </a:r>
            <a:endParaRPr lang="zh-CN" altLang="en-US" sz="8000" b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673672" y="1772885"/>
            <a:ext cx="1152080" cy="1152080"/>
          </a:xfrm>
          <a:prstGeom prst="ellipse">
            <a:avLst/>
          </a:prstGeom>
          <a:solidFill>
            <a:srgbClr val="44C3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813481" y="1933427"/>
            <a:ext cx="861985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02</a:t>
            </a:r>
            <a:endParaRPr lang="zh-CN" altLang="en-US" sz="48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023592" y="2234425"/>
            <a:ext cx="109517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方法</a:t>
            </a: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</a:t>
            </a:r>
            <a:endParaRPr lang="zh-CN" altLang="en-US" sz="28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863" y="2928340"/>
            <a:ext cx="582775" cy="7200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1356" y="2944341"/>
            <a:ext cx="582775" cy="7200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6447" y="2941386"/>
            <a:ext cx="337559" cy="75208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3839" y="2928342"/>
            <a:ext cx="337559" cy="75208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8851" y="2937480"/>
            <a:ext cx="582775" cy="72008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6344" y="2960824"/>
            <a:ext cx="582775" cy="72008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9584" y="2911858"/>
            <a:ext cx="582775" cy="72008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7079" y="2927860"/>
            <a:ext cx="582775" cy="72008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00100" y="2895858"/>
            <a:ext cx="337559" cy="75208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1075" y="2895858"/>
            <a:ext cx="337559" cy="75208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4572" y="2920998"/>
            <a:ext cx="582775" cy="72008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89127" y="2895858"/>
            <a:ext cx="337559" cy="75208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05587" y="2895858"/>
            <a:ext cx="337559" cy="752083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78152" y="2895858"/>
            <a:ext cx="337559" cy="752083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4614" y="2895858"/>
            <a:ext cx="337559" cy="752083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83639" y="2895858"/>
            <a:ext cx="337559" cy="75208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203635" y="2234425"/>
            <a:ext cx="3005951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利用小棒比一比。</a:t>
            </a:r>
            <a:endParaRPr lang="zh-CN" altLang="en-US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57722" y="4762127"/>
            <a:ext cx="390144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42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根小棒比</a:t>
            </a: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37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根小棒多</a:t>
            </a:r>
            <a:endParaRPr lang="zh-CN" altLang="en-US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304217" y="5325351"/>
            <a:ext cx="1487805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42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＞</a:t>
            </a: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37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0" name="左大括号 9"/>
          <p:cNvSpPr/>
          <p:nvPr/>
        </p:nvSpPr>
        <p:spPr>
          <a:xfrm rot="16200000">
            <a:off x="4298061" y="2542150"/>
            <a:ext cx="306705" cy="2486025"/>
          </a:xfrm>
          <a:prstGeom prst="leftBrace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endParaRPr lang="zh-CN" altLang="en-US" sz="2490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01515" y="4066782"/>
            <a:ext cx="96051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42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根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2" name="左大括号 11"/>
          <p:cNvSpPr/>
          <p:nvPr/>
        </p:nvSpPr>
        <p:spPr>
          <a:xfrm rot="16200000">
            <a:off x="7719441" y="2542150"/>
            <a:ext cx="306705" cy="2486025"/>
          </a:xfrm>
          <a:prstGeom prst="leftBrace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 defTabSz="457200">
              <a:defRPr/>
            </a:pPr>
            <a:endParaRPr lang="zh-CN" altLang="en-US" sz="2490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436230" y="4066782"/>
            <a:ext cx="934871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37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根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13548" y="1399500"/>
            <a:ext cx="8763938" cy="523220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小组讨论：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怎样比较</a:t>
            </a: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42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和</a:t>
            </a: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37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的大小，想一想，说一说。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248747" y="626130"/>
            <a:ext cx="169450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 algn="dist"/>
            <a:r>
              <a:rPr lang="zh-CN" altLang="en-US" sz="2400">
                <a:solidFill>
                  <a:prstClr val="black"/>
                </a:solidFill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新知探究</a:t>
            </a:r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70号-灵悦黑体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5" grpId="0"/>
      <p:bldP spid="16" grpId="0"/>
      <p:bldP spid="10" grpId="0"/>
      <p:bldP spid="11" grpId="0"/>
      <p:bldP spid="12" grpId="0"/>
      <p:bldP spid="13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200379" y="1479844"/>
            <a:ext cx="109517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方法</a:t>
            </a: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</a:t>
            </a:r>
            <a:endParaRPr lang="zh-CN" altLang="en-US" sz="28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80424" y="1479844"/>
            <a:ext cx="922047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数数</a:t>
            </a:r>
            <a:endParaRPr lang="zh-CN" altLang="en-US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171884" y="5058703"/>
            <a:ext cx="1487805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42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＞</a:t>
            </a: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37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01660" y="2001180"/>
            <a:ext cx="38985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15705" y="2001180"/>
            <a:ext cx="38985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29750" y="2001180"/>
            <a:ext cx="38504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943796" y="2001180"/>
            <a:ext cx="402674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57840" y="2001180"/>
            <a:ext cx="391454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5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171885" y="2001180"/>
            <a:ext cx="38504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6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785930" y="2001180"/>
            <a:ext cx="38183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7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399976" y="2001180"/>
            <a:ext cx="38985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8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014020" y="2001180"/>
            <a:ext cx="386644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9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628063" y="2001180"/>
            <a:ext cx="59343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10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007041" y="2591729"/>
            <a:ext cx="595035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11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631883" y="2591729"/>
            <a:ext cx="595035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12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256723" y="2591729"/>
            <a:ext cx="59022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13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881563" y="2591729"/>
            <a:ext cx="60785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14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506403" y="2591729"/>
            <a:ext cx="596638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15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131243" y="2591729"/>
            <a:ext cx="59022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16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756083" y="2591729"/>
            <a:ext cx="58702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17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380923" y="2591729"/>
            <a:ext cx="595035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18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005763" y="2591729"/>
            <a:ext cx="59182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19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630603" y="2591729"/>
            <a:ext cx="59343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20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007043" y="3167040"/>
            <a:ext cx="595035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21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631883" y="3167040"/>
            <a:ext cx="595035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22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256723" y="3167040"/>
            <a:ext cx="59022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23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881563" y="3167040"/>
            <a:ext cx="60785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24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506403" y="3167040"/>
            <a:ext cx="596638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25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131243" y="3167040"/>
            <a:ext cx="59022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26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756083" y="3167040"/>
            <a:ext cx="58702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27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7380923" y="3167040"/>
            <a:ext cx="595035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28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005763" y="3167040"/>
            <a:ext cx="59182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29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630603" y="3167040"/>
            <a:ext cx="588623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30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017837" y="3758860"/>
            <a:ext cx="59022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31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641408" y="3758860"/>
            <a:ext cx="59022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32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4264977" y="3758860"/>
            <a:ext cx="585417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33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4888548" y="3758860"/>
            <a:ext cx="60305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34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5512117" y="3758860"/>
            <a:ext cx="59182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35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135688" y="3758860"/>
            <a:ext cx="585417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36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759257" y="3758860"/>
            <a:ext cx="582211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37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7382828" y="3758860"/>
            <a:ext cx="59022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38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006397" y="3758860"/>
            <a:ext cx="58702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39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8629968" y="3758860"/>
            <a:ext cx="60625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40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025457" y="4353854"/>
            <a:ext cx="60785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41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677603" y="4353854"/>
            <a:ext cx="60785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42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257993" y="4353854"/>
            <a:ext cx="60305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43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881563" y="4353854"/>
            <a:ext cx="620683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44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505133" y="4353854"/>
            <a:ext cx="60946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45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6128703" y="4353854"/>
            <a:ext cx="60305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46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6752273" y="4353854"/>
            <a:ext cx="599844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47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7375843" y="4353854"/>
            <a:ext cx="60785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48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7999413" y="4353854"/>
            <a:ext cx="604653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49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8622983" y="4353854"/>
            <a:ext cx="595035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50</a:t>
            </a:r>
            <a:endParaRPr lang="en-US" altLang="zh-CN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014662" y="5012348"/>
            <a:ext cx="2566671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42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在</a:t>
            </a: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37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的后面</a:t>
            </a:r>
            <a:endParaRPr lang="zh-CN" altLang="en-US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5248747" y="626130"/>
            <a:ext cx="169450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 algn="dist"/>
            <a:r>
              <a:rPr lang="zh-CN" altLang="en-US" sz="2400">
                <a:solidFill>
                  <a:prstClr val="black"/>
                </a:solidFill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新知探究</a:t>
            </a:r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70号-灵悦黑体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500"/>
                            </p:stCondLst>
                            <p:childTnLst>
                              <p:par>
                                <p:cTn id="9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0"/>
                            </p:stCondLst>
                            <p:childTnLst>
                              <p:par>
                                <p:cTn id="9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500"/>
                            </p:stCondLst>
                            <p:childTnLst>
                              <p:par>
                                <p:cTn id="10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  <p:bldP spid="6" grpId="0"/>
      <p:bldP spid="14" grpId="0"/>
      <p:bldP spid="17" grpId="0"/>
      <p:bldP spid="18" grpId="0"/>
      <p:bldP spid="19" grpId="0"/>
      <p:bldP spid="25" grpId="0"/>
      <p:bldP spid="29" grpId="0"/>
      <p:bldP spid="34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025303" y="1540168"/>
            <a:ext cx="1090363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方法</a:t>
            </a: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</a:t>
            </a:r>
            <a:endParaRPr lang="zh-CN" altLang="en-US" sz="2800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02940" y="1540168"/>
            <a:ext cx="159530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defTabSz="457200">
              <a:defRPr/>
            </a:pP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数的组成</a:t>
            </a:r>
            <a:endParaRPr lang="zh-CN" altLang="en-US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290942" y="4772704"/>
            <a:ext cx="1748791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42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＞</a:t>
            </a: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37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665047" y="2277912"/>
            <a:ext cx="758952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42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是由（   ）个十和（   ）个一组成的。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65049" y="3117871"/>
            <a:ext cx="7590155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37</a:t>
            </a:r>
            <a:r>
              <a:rPr lang="zh-CN" altLang="en-US" sz="2800" b="1">
                <a:solidFill>
                  <a:prstClr val="black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是由（   ）个十和（   ）个一组成的。</a:t>
            </a:r>
            <a:endParaRPr lang="zh-CN" altLang="en-US" sz="2800" b="1">
              <a:solidFill>
                <a:prstClr val="black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85862" y="2252306"/>
            <a:ext cx="474345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80791" y="2252306"/>
            <a:ext cx="40640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2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78238" y="3085273"/>
            <a:ext cx="467360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70634" y="3099908"/>
            <a:ext cx="487045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7</a:t>
            </a:r>
            <a:endParaRPr lang="en-US" altLang="zh-CN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675750" y="4004071"/>
            <a:ext cx="2888567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defTabSz="457200">
              <a:defRPr/>
            </a:pP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4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个十比</a:t>
            </a:r>
            <a:r>
              <a:rPr lang="en-US" altLang="zh-CN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3</a:t>
            </a:r>
            <a:r>
              <a:rPr lang="zh-CN" altLang="en-US" sz="2800" b="1">
                <a:solidFill>
                  <a:srgbClr val="C00000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个十多</a:t>
            </a:r>
            <a:endParaRPr lang="zh-CN" altLang="en-US" sz="2800" b="1">
              <a:solidFill>
                <a:srgbClr val="C00000"/>
              </a:solidFill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248747" y="626130"/>
            <a:ext cx="169450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 algn="dist"/>
            <a:r>
              <a:rPr lang="zh-CN" altLang="en-US" sz="2400">
                <a:solidFill>
                  <a:prstClr val="black"/>
                </a:solidFill>
                <a:latin typeface="字魂70号-灵悦黑体" panose="00000500000000000000" pitchFamily="2" charset="-122"/>
                <a:ea typeface="字魂70号-灵悦黑体" panose="00000500000000000000" pitchFamily="2" charset="-122"/>
                <a:cs typeface="+mn-ea"/>
                <a:sym typeface="字魂105号-简雅黑" panose="00000500000000000000" pitchFamily="2" charset="-122"/>
              </a:rPr>
              <a:t>新知探究</a:t>
            </a:r>
            <a:endParaRPr lang="zh-CN" altLang="en-US" sz="2400">
              <a:solidFill>
                <a:prstClr val="black"/>
              </a:solidFill>
              <a:latin typeface="字魂70号-灵悦黑体" panose="00000500000000000000" pitchFamily="2" charset="-122"/>
              <a:ea typeface="字魂70号-灵悦黑体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</p:spTree>
  </p:cSld>
  <p:clrMapOvr>
    <a:masterClrMapping/>
  </p:clrMapOvr>
  <p:transition spd="slow"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1" grpId="0"/>
      <p:bldP spid="12" grpId="0"/>
      <p:bldP spid="13" grpId="0"/>
      <p:bldP spid="2" grpId="0"/>
      <p:bldP spid="15" grpId="0"/>
      <p:bldP spid="7" grpId="0"/>
      <p:bldP spid="8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1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966</Words>
  <Application>WPS 演示</Application>
  <PresentationFormat/>
  <Paragraphs>434</Paragraphs>
  <Slides>21</Slides>
  <Notes>21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Arial</vt:lpstr>
      <vt:lpstr>宋体</vt:lpstr>
      <vt:lpstr>Wingdings</vt:lpstr>
      <vt:lpstr>FandolFang R</vt:lpstr>
      <vt:lpstr>黑体</vt:lpstr>
      <vt:lpstr>思源黑体 CN Medium</vt:lpstr>
      <vt:lpstr>字魂70号-灵悦黑体</vt:lpstr>
      <vt:lpstr>字魂105号-简雅黑</vt:lpstr>
      <vt:lpstr>优设标题黑</vt:lpstr>
      <vt:lpstr>Noto Sans S Chinese Regular</vt:lpstr>
      <vt:lpstr>微软雅黑</vt:lpstr>
      <vt:lpstr>Arial Unicode MS</vt:lpstr>
      <vt:lpstr>Calibri Light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2021-08-10T09:50:00Z</cp:lastPrinted>
  <dcterms:created xsi:type="dcterms:W3CDTF">2021-08-10T09:50:00Z</dcterms:created>
  <dcterms:modified xsi:type="dcterms:W3CDTF">2021-11-08T06:16:07Z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D7E5B7FB48B947549916DDDF2479033C</vt:lpwstr>
  </property>
  <property fmtid="{D5CDD505-2E9C-101B-9397-08002B2CF9AE}" pid="7" name="KSOProductBuildVer">
    <vt:lpwstr>2052-11.1.0.11045</vt:lpwstr>
  </property>
</Properties>
</file>